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3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327" r:id="rId4"/>
    <p:sldId id="277" r:id="rId5"/>
    <p:sldId id="289" r:id="rId6"/>
    <p:sldId id="279" r:id="rId7"/>
    <p:sldId id="287" r:id="rId8"/>
    <p:sldId id="290" r:id="rId9"/>
    <p:sldId id="278" r:id="rId10"/>
    <p:sldId id="330" r:id="rId11"/>
    <p:sldId id="331" r:id="rId12"/>
    <p:sldId id="316" r:id="rId13"/>
    <p:sldId id="292" r:id="rId14"/>
    <p:sldId id="293" r:id="rId15"/>
    <p:sldId id="318" r:id="rId16"/>
    <p:sldId id="324" r:id="rId17"/>
    <p:sldId id="319" r:id="rId18"/>
    <p:sldId id="294" r:id="rId19"/>
    <p:sldId id="332" r:id="rId20"/>
    <p:sldId id="288" r:id="rId21"/>
    <p:sldId id="280" r:id="rId22"/>
    <p:sldId id="300" r:id="rId23"/>
    <p:sldId id="297" r:id="rId24"/>
    <p:sldId id="281" r:id="rId25"/>
    <p:sldId id="328" r:id="rId26"/>
    <p:sldId id="306" r:id="rId27"/>
    <p:sldId id="299" r:id="rId28"/>
    <p:sldId id="308" r:id="rId29"/>
    <p:sldId id="309" r:id="rId30"/>
    <p:sldId id="276" r:id="rId31"/>
    <p:sldId id="286" r:id="rId32"/>
    <p:sldId id="322" r:id="rId33"/>
    <p:sldId id="304" r:id="rId34"/>
    <p:sldId id="298" r:id="rId35"/>
    <p:sldId id="301" r:id="rId36"/>
    <p:sldId id="335" r:id="rId37"/>
    <p:sldId id="336" r:id="rId38"/>
    <p:sldId id="320" r:id="rId39"/>
    <p:sldId id="283" r:id="rId40"/>
    <p:sldId id="303" r:id="rId41"/>
    <p:sldId id="333" r:id="rId42"/>
    <p:sldId id="305" r:id="rId43"/>
    <p:sldId id="282" r:id="rId44"/>
    <p:sldId id="284" r:id="rId45"/>
    <p:sldId id="307" r:id="rId46"/>
    <p:sldId id="285" r:id="rId47"/>
    <p:sldId id="334" r:id="rId48"/>
    <p:sldId id="329" r:id="rId49"/>
    <p:sldId id="325" r:id="rId50"/>
    <p:sldId id="321" r:id="rId51"/>
    <p:sldId id="296" r:id="rId52"/>
    <p:sldId id="310" r:id="rId53"/>
    <p:sldId id="314" r:id="rId54"/>
    <p:sldId id="312" r:id="rId55"/>
    <p:sldId id="313" r:id="rId56"/>
    <p:sldId id="311" r:id="rId57"/>
    <p:sldId id="326" r:id="rId58"/>
    <p:sldId id="259" r:id="rId59"/>
    <p:sldId id="265" r:id="rId60"/>
    <p:sldId id="266" r:id="rId61"/>
    <p:sldId id="267" r:id="rId62"/>
    <p:sldId id="268" r:id="rId63"/>
    <p:sldId id="261" r:id="rId64"/>
    <p:sldId id="264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8"/>
    <p:restoredTop sz="90262" autoAdjust="0"/>
  </p:normalViewPr>
  <p:slideViewPr>
    <p:cSldViewPr>
      <p:cViewPr>
        <p:scale>
          <a:sx n="100" d="100"/>
          <a:sy n="100" d="100"/>
        </p:scale>
        <p:origin x="-12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2810C-49C1-3B49-ABE7-A9DEDAB226A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A5E2D13-7AEE-C84A-AA86-94D89978E06D}">
      <dgm:prSet phldrT="[Text]"/>
      <dgm:spPr/>
      <dgm:t>
        <a:bodyPr/>
        <a:lstStyle/>
        <a:p>
          <a:r>
            <a:rPr lang="en-US" dirty="0" smtClean="0"/>
            <a:t>Acute</a:t>
          </a:r>
          <a:endParaRPr lang="en-US" dirty="0"/>
        </a:p>
      </dgm:t>
    </dgm:pt>
    <dgm:pt modelId="{5781FCC2-EC30-2348-B130-7FA1B9E74053}" type="parTrans" cxnId="{3105672E-089D-F948-8568-09DD51046F73}">
      <dgm:prSet/>
      <dgm:spPr/>
      <dgm:t>
        <a:bodyPr/>
        <a:lstStyle/>
        <a:p>
          <a:endParaRPr lang="en-US"/>
        </a:p>
      </dgm:t>
    </dgm:pt>
    <dgm:pt modelId="{C5E72E7F-CBFD-E742-B100-18D18650967C}" type="sibTrans" cxnId="{3105672E-089D-F948-8568-09DD51046F73}">
      <dgm:prSet/>
      <dgm:spPr/>
      <dgm:t>
        <a:bodyPr/>
        <a:lstStyle/>
        <a:p>
          <a:endParaRPr lang="en-US"/>
        </a:p>
      </dgm:t>
    </dgm:pt>
    <dgm:pt modelId="{5CDAB0C8-99A6-FD47-8203-76C6D39C958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&lt;4 weeks in adults, &lt;2 weeks in children</a:t>
          </a:r>
        </a:p>
      </dgm:t>
    </dgm:pt>
    <dgm:pt modelId="{D740A2A5-1700-4345-A05F-1C7DD528A358}" type="parTrans" cxnId="{3573D865-1BDE-AE48-B483-D377EA917672}">
      <dgm:prSet/>
      <dgm:spPr/>
      <dgm:t>
        <a:bodyPr/>
        <a:lstStyle/>
        <a:p>
          <a:endParaRPr lang="en-US"/>
        </a:p>
      </dgm:t>
    </dgm:pt>
    <dgm:pt modelId="{0C34D13A-0F33-2F44-B940-6A9223E6D1F0}" type="sibTrans" cxnId="{3573D865-1BDE-AE48-B483-D377EA917672}">
      <dgm:prSet/>
      <dgm:spPr/>
      <dgm:t>
        <a:bodyPr/>
        <a:lstStyle/>
        <a:p>
          <a:endParaRPr lang="en-US"/>
        </a:p>
      </dgm:t>
    </dgm:pt>
    <dgm:pt modelId="{91BCEDFB-A44E-B043-85EA-CE6D4BDDBFC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&gt;4 weeks in adults, &gt;2 weeks in children</a:t>
          </a:r>
        </a:p>
      </dgm:t>
    </dgm:pt>
    <dgm:pt modelId="{A20F4D7C-1721-F842-A333-02EB9B56C772}" type="parTrans" cxnId="{1144C7A0-DD95-1840-B32E-6E5862160EFB}">
      <dgm:prSet/>
      <dgm:spPr/>
      <dgm:t>
        <a:bodyPr/>
        <a:lstStyle/>
        <a:p>
          <a:endParaRPr lang="en-US"/>
        </a:p>
      </dgm:t>
    </dgm:pt>
    <dgm:pt modelId="{0FABC6F4-603F-AA4D-A57A-F6E08203258A}" type="sibTrans" cxnId="{1144C7A0-DD95-1840-B32E-6E5862160EFB}">
      <dgm:prSet/>
      <dgm:spPr/>
      <dgm:t>
        <a:bodyPr/>
        <a:lstStyle/>
        <a:p>
          <a:endParaRPr lang="en-US"/>
        </a:p>
      </dgm:t>
    </dgm:pt>
    <dgm:pt modelId="{57109A51-2226-944B-AF22-C5F60D5B9FEF}">
      <dgm:prSet phldrT="[Text]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dirty="0"/>
        </a:p>
      </dgm:t>
    </dgm:pt>
    <dgm:pt modelId="{95AB114B-5B08-5244-BD4D-02F91467AE17}" type="parTrans" cxnId="{0B258F72-A094-3A4B-A2CB-2ACA456EC327}">
      <dgm:prSet/>
      <dgm:spPr/>
      <dgm:t>
        <a:bodyPr/>
        <a:lstStyle/>
        <a:p>
          <a:endParaRPr lang="en-US"/>
        </a:p>
      </dgm:t>
    </dgm:pt>
    <dgm:pt modelId="{1A0F0D68-D4BE-F244-AAAB-3CF7B46BA0E6}" type="sibTrans" cxnId="{0B258F72-A094-3A4B-A2CB-2ACA456EC327}">
      <dgm:prSet/>
      <dgm:spPr/>
      <dgm:t>
        <a:bodyPr/>
        <a:lstStyle/>
        <a:p>
          <a:endParaRPr lang="en-US"/>
        </a:p>
      </dgm:t>
    </dgm:pt>
    <dgm:pt modelId="{D934DF66-D497-7045-B707-E6092CC0C0E1}">
      <dgm:prSet phldrT="[Text]"/>
      <dgm:spPr/>
      <dgm:t>
        <a:bodyPr/>
        <a:lstStyle/>
        <a:p>
          <a:r>
            <a:rPr lang="en-US" dirty="0" smtClean="0"/>
            <a:t>Chronic</a:t>
          </a:r>
          <a:endParaRPr lang="en-US" dirty="0"/>
        </a:p>
      </dgm:t>
    </dgm:pt>
    <dgm:pt modelId="{540271F9-B8C5-1B48-A59B-8FE631A9E217}" type="parTrans" cxnId="{3E19C9A4-4BE9-A24C-8F85-4A7701C196D7}">
      <dgm:prSet/>
      <dgm:spPr/>
      <dgm:t>
        <a:bodyPr/>
        <a:lstStyle/>
        <a:p>
          <a:endParaRPr lang="en-US"/>
        </a:p>
      </dgm:t>
    </dgm:pt>
    <dgm:pt modelId="{EFD356FC-A59A-614B-91A8-96E56B5FD92D}" type="sibTrans" cxnId="{3E19C9A4-4BE9-A24C-8F85-4A7701C196D7}">
      <dgm:prSet/>
      <dgm:spPr/>
      <dgm:t>
        <a:bodyPr/>
        <a:lstStyle/>
        <a:p>
          <a:endParaRPr lang="en-US"/>
        </a:p>
      </dgm:t>
    </dgm:pt>
    <dgm:pt modelId="{8C6B1F9E-B126-F146-9F54-6AA9C072B1C3}" type="pres">
      <dgm:prSet presAssocID="{EC72810C-49C1-3B49-ABE7-A9DEDAB226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81B6B9-A7DE-B040-A413-421A9ED40D83}" type="pres">
      <dgm:prSet presAssocID="{CA5E2D13-7AEE-C84A-AA86-94D89978E0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A9060-5945-5F47-AB6E-E281C828917C}" type="pres">
      <dgm:prSet presAssocID="{CA5E2D13-7AEE-C84A-AA86-94D89978E06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DE389-9943-E046-85A3-6BA1DA046C58}" type="pres">
      <dgm:prSet presAssocID="{D934DF66-D497-7045-B707-E6092CC0C0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02671-1E56-5C44-B3FA-1FCDC2106341}" type="pres">
      <dgm:prSet presAssocID="{D934DF66-D497-7045-B707-E6092CC0C0E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9C9A4-4BE9-A24C-8F85-4A7701C196D7}" srcId="{EC72810C-49C1-3B49-ABE7-A9DEDAB226A0}" destId="{D934DF66-D497-7045-B707-E6092CC0C0E1}" srcOrd="1" destOrd="0" parTransId="{540271F9-B8C5-1B48-A59B-8FE631A9E217}" sibTransId="{EFD356FC-A59A-614B-91A8-96E56B5FD92D}"/>
    <dgm:cxn modelId="{E81DC26E-3DD6-3642-9DB7-2DA57F9C68A1}" type="presOf" srcId="{57109A51-2226-944B-AF22-C5F60D5B9FEF}" destId="{0D702671-1E56-5C44-B3FA-1FCDC2106341}" srcOrd="0" destOrd="1" presId="urn:microsoft.com/office/officeart/2005/8/layout/vList2"/>
    <dgm:cxn modelId="{1144C7A0-DD95-1840-B32E-6E5862160EFB}" srcId="{D934DF66-D497-7045-B707-E6092CC0C0E1}" destId="{91BCEDFB-A44E-B043-85EA-CE6D4BDDBFC1}" srcOrd="0" destOrd="0" parTransId="{A20F4D7C-1721-F842-A333-02EB9B56C772}" sibTransId="{0FABC6F4-603F-AA4D-A57A-F6E08203258A}"/>
    <dgm:cxn modelId="{2445FEEA-03DC-1548-AC0A-B9F8F0ED061A}" type="presOf" srcId="{EC72810C-49C1-3B49-ABE7-A9DEDAB226A0}" destId="{8C6B1F9E-B126-F146-9F54-6AA9C072B1C3}" srcOrd="0" destOrd="0" presId="urn:microsoft.com/office/officeart/2005/8/layout/vList2"/>
    <dgm:cxn modelId="{8DDAE726-8B76-1344-8C02-422C51ABEF1B}" type="presOf" srcId="{D934DF66-D497-7045-B707-E6092CC0C0E1}" destId="{41BDE389-9943-E046-85A3-6BA1DA046C58}" srcOrd="0" destOrd="0" presId="urn:microsoft.com/office/officeart/2005/8/layout/vList2"/>
    <dgm:cxn modelId="{9FDBD248-321E-FF4B-8D73-7167FF09E048}" type="presOf" srcId="{5CDAB0C8-99A6-FD47-8203-76C6D39C958C}" destId="{4C4A9060-5945-5F47-AB6E-E281C828917C}" srcOrd="0" destOrd="0" presId="urn:microsoft.com/office/officeart/2005/8/layout/vList2"/>
    <dgm:cxn modelId="{0B258F72-A094-3A4B-A2CB-2ACA456EC327}" srcId="{D934DF66-D497-7045-B707-E6092CC0C0E1}" destId="{57109A51-2226-944B-AF22-C5F60D5B9FEF}" srcOrd="1" destOrd="0" parTransId="{95AB114B-5B08-5244-BD4D-02F91467AE17}" sibTransId="{1A0F0D68-D4BE-F244-AAAB-3CF7B46BA0E6}"/>
    <dgm:cxn modelId="{EB49A785-8B4F-7C4E-8F86-E119B1A8C932}" type="presOf" srcId="{CA5E2D13-7AEE-C84A-AA86-94D89978E06D}" destId="{B881B6B9-A7DE-B040-A413-421A9ED40D83}" srcOrd="0" destOrd="0" presId="urn:microsoft.com/office/officeart/2005/8/layout/vList2"/>
    <dgm:cxn modelId="{205F55BE-FCF4-9546-B19F-B551232A1A14}" type="presOf" srcId="{91BCEDFB-A44E-B043-85EA-CE6D4BDDBFC1}" destId="{0D702671-1E56-5C44-B3FA-1FCDC2106341}" srcOrd="0" destOrd="0" presId="urn:microsoft.com/office/officeart/2005/8/layout/vList2"/>
    <dgm:cxn modelId="{3573D865-1BDE-AE48-B483-D377EA917672}" srcId="{CA5E2D13-7AEE-C84A-AA86-94D89978E06D}" destId="{5CDAB0C8-99A6-FD47-8203-76C6D39C958C}" srcOrd="0" destOrd="0" parTransId="{D740A2A5-1700-4345-A05F-1C7DD528A358}" sibTransId="{0C34D13A-0F33-2F44-B940-6A9223E6D1F0}"/>
    <dgm:cxn modelId="{3105672E-089D-F948-8568-09DD51046F73}" srcId="{EC72810C-49C1-3B49-ABE7-A9DEDAB226A0}" destId="{CA5E2D13-7AEE-C84A-AA86-94D89978E06D}" srcOrd="0" destOrd="0" parTransId="{5781FCC2-EC30-2348-B130-7FA1B9E74053}" sibTransId="{C5E72E7F-CBFD-E742-B100-18D18650967C}"/>
    <dgm:cxn modelId="{0CFDD237-67A6-6C4A-ACE8-FBC1E333E655}" type="presParOf" srcId="{8C6B1F9E-B126-F146-9F54-6AA9C072B1C3}" destId="{B881B6B9-A7DE-B040-A413-421A9ED40D83}" srcOrd="0" destOrd="0" presId="urn:microsoft.com/office/officeart/2005/8/layout/vList2"/>
    <dgm:cxn modelId="{172B3C8D-B173-C543-BA52-B565E1182B12}" type="presParOf" srcId="{8C6B1F9E-B126-F146-9F54-6AA9C072B1C3}" destId="{4C4A9060-5945-5F47-AB6E-E281C828917C}" srcOrd="1" destOrd="0" presId="urn:microsoft.com/office/officeart/2005/8/layout/vList2"/>
    <dgm:cxn modelId="{097D7BEE-F846-894D-BCE1-FFE66A55CF62}" type="presParOf" srcId="{8C6B1F9E-B126-F146-9F54-6AA9C072B1C3}" destId="{41BDE389-9943-E046-85A3-6BA1DA046C58}" srcOrd="2" destOrd="0" presId="urn:microsoft.com/office/officeart/2005/8/layout/vList2"/>
    <dgm:cxn modelId="{F0EA7F42-ACEC-6741-A6D5-DBB4DB9647A3}" type="presParOf" srcId="{8C6B1F9E-B126-F146-9F54-6AA9C072B1C3}" destId="{0D702671-1E56-5C44-B3FA-1FCDC21063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E5399-0180-954A-851A-BBFFFCAA8B2F}" type="doc">
      <dgm:prSet loTypeId="urn:microsoft.com/office/officeart/2005/8/layout/orgChart1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64760C7-E882-B74B-8B23-86F4D10DF827}">
      <dgm:prSet custT="1"/>
      <dgm:spPr/>
      <dgm:t>
        <a:bodyPr/>
        <a:lstStyle/>
        <a:p>
          <a:pPr rtl="0"/>
          <a:r>
            <a:rPr lang="en-US" sz="2600" u="none" dirty="0" smtClean="0"/>
            <a:t>Acute Diarrhea</a:t>
          </a:r>
          <a:endParaRPr lang="en-US" sz="2600" u="none" dirty="0"/>
        </a:p>
      </dgm:t>
    </dgm:pt>
    <dgm:pt modelId="{B9EFE3FA-23F2-AA40-9314-D74D701FA228}" type="parTrans" cxnId="{20DC60CF-2802-104E-BDC6-A42DC779DE8C}">
      <dgm:prSet/>
      <dgm:spPr/>
      <dgm:t>
        <a:bodyPr/>
        <a:lstStyle/>
        <a:p>
          <a:endParaRPr lang="en-US" sz="2600" u="sng"/>
        </a:p>
      </dgm:t>
    </dgm:pt>
    <dgm:pt modelId="{A7C18637-D0BC-3749-99FD-32B83973EBC0}" type="sibTrans" cxnId="{20DC60CF-2802-104E-BDC6-A42DC779DE8C}">
      <dgm:prSet/>
      <dgm:spPr/>
      <dgm:t>
        <a:bodyPr/>
        <a:lstStyle/>
        <a:p>
          <a:endParaRPr lang="en-US" sz="2600" u="sng"/>
        </a:p>
      </dgm:t>
    </dgm:pt>
    <dgm:pt modelId="{44A96169-427C-714C-9D8E-4A953D6F9025}">
      <dgm:prSet custT="1"/>
      <dgm:spPr/>
      <dgm:t>
        <a:bodyPr/>
        <a:lstStyle/>
        <a:p>
          <a:pPr rtl="0"/>
          <a:r>
            <a:rPr lang="en-US" sz="2600" u="none" dirty="0" smtClean="0"/>
            <a:t>Infectious</a:t>
          </a:r>
          <a:endParaRPr lang="en-US" sz="2600" u="none" dirty="0"/>
        </a:p>
      </dgm:t>
    </dgm:pt>
    <dgm:pt modelId="{C72EC850-62FD-754E-807F-6CA6840E8A92}" type="parTrans" cxnId="{7D75B5C0-9687-924E-B524-D65AA5F2A865}">
      <dgm:prSet/>
      <dgm:spPr/>
      <dgm:t>
        <a:bodyPr/>
        <a:lstStyle/>
        <a:p>
          <a:endParaRPr lang="en-US" sz="2600" u="sng"/>
        </a:p>
      </dgm:t>
    </dgm:pt>
    <dgm:pt modelId="{DCE537AB-3A14-8C47-B2E9-B88F8088839E}" type="sibTrans" cxnId="{7D75B5C0-9687-924E-B524-D65AA5F2A865}">
      <dgm:prSet/>
      <dgm:spPr/>
      <dgm:t>
        <a:bodyPr/>
        <a:lstStyle/>
        <a:p>
          <a:endParaRPr lang="en-US" sz="2600" u="sng"/>
        </a:p>
      </dgm:t>
    </dgm:pt>
    <dgm:pt modelId="{B38BADEC-1E0B-4949-95CF-07D15AF2DC50}">
      <dgm:prSet custT="1"/>
      <dgm:spPr/>
      <dgm:t>
        <a:bodyPr/>
        <a:lstStyle/>
        <a:p>
          <a:pPr rtl="0"/>
          <a:r>
            <a:rPr lang="en-US" sz="2600" u="none" dirty="0" smtClean="0"/>
            <a:t>Non Infectious</a:t>
          </a:r>
          <a:endParaRPr lang="en-US" sz="2600" u="none" dirty="0"/>
        </a:p>
      </dgm:t>
    </dgm:pt>
    <dgm:pt modelId="{004FF08E-E211-9B4C-86F1-B7D51F1E4A1B}" type="parTrans" cxnId="{665C37F2-5BA6-5544-81D3-C41B95EEFADE}">
      <dgm:prSet/>
      <dgm:spPr/>
      <dgm:t>
        <a:bodyPr/>
        <a:lstStyle/>
        <a:p>
          <a:endParaRPr lang="en-US" sz="2600" u="sng"/>
        </a:p>
      </dgm:t>
    </dgm:pt>
    <dgm:pt modelId="{5F6505C7-E4AB-D140-A001-921800E91E4B}" type="sibTrans" cxnId="{665C37F2-5BA6-5544-81D3-C41B95EEFADE}">
      <dgm:prSet/>
      <dgm:spPr/>
      <dgm:t>
        <a:bodyPr/>
        <a:lstStyle/>
        <a:p>
          <a:endParaRPr lang="en-US" sz="2600" u="sng"/>
        </a:p>
      </dgm:t>
    </dgm:pt>
    <dgm:pt modelId="{27B7B859-BC65-0E47-BAFC-E4C7ABC8BBBE}" type="pres">
      <dgm:prSet presAssocID="{EF1E5399-0180-954A-851A-BBFFFCAA8B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518049F-901D-1546-ACDA-F240E1312B9F}" type="pres">
      <dgm:prSet presAssocID="{964760C7-E882-B74B-8B23-86F4D10DF82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C00B7719-78AA-EC45-BCDB-460A7C94AF1F}" type="pres">
      <dgm:prSet presAssocID="{964760C7-E882-B74B-8B23-86F4D10DF827}" presName="rootComposite1" presStyleCnt="0"/>
      <dgm:spPr/>
      <dgm:t>
        <a:bodyPr/>
        <a:lstStyle/>
        <a:p>
          <a:endParaRPr lang="en-CA"/>
        </a:p>
      </dgm:t>
    </dgm:pt>
    <dgm:pt modelId="{8AEF6D21-9062-A448-BE16-3B62D28791A3}" type="pres">
      <dgm:prSet presAssocID="{964760C7-E882-B74B-8B23-86F4D10DF827}" presName="rootText1" presStyleLbl="node0" presStyleIdx="0" presStyleCnt="1" custLinFactNeighborY="-417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98AF0B8-478F-5F43-A737-E163EC5E05BB}" type="pres">
      <dgm:prSet presAssocID="{964760C7-E882-B74B-8B23-86F4D10DF827}" presName="rootConnector1" presStyleLbl="node1" presStyleIdx="0" presStyleCnt="0"/>
      <dgm:spPr/>
      <dgm:t>
        <a:bodyPr/>
        <a:lstStyle/>
        <a:p>
          <a:endParaRPr lang="en-CA"/>
        </a:p>
      </dgm:t>
    </dgm:pt>
    <dgm:pt modelId="{9A45CA99-770A-B345-85A9-4FABBAEA6DCD}" type="pres">
      <dgm:prSet presAssocID="{964760C7-E882-B74B-8B23-86F4D10DF827}" presName="hierChild2" presStyleCnt="0"/>
      <dgm:spPr/>
      <dgm:t>
        <a:bodyPr/>
        <a:lstStyle/>
        <a:p>
          <a:endParaRPr lang="en-CA"/>
        </a:p>
      </dgm:t>
    </dgm:pt>
    <dgm:pt modelId="{BEBCB2F5-B531-C149-AAC0-711C56B7E0F2}" type="pres">
      <dgm:prSet presAssocID="{C72EC850-62FD-754E-807F-6CA6840E8A92}" presName="Name37" presStyleLbl="parChTrans1D2" presStyleIdx="0" presStyleCnt="2"/>
      <dgm:spPr/>
      <dgm:t>
        <a:bodyPr/>
        <a:lstStyle/>
        <a:p>
          <a:endParaRPr lang="en-CA"/>
        </a:p>
      </dgm:t>
    </dgm:pt>
    <dgm:pt modelId="{4DC50253-82FD-6940-BBB8-0BB3FE18625A}" type="pres">
      <dgm:prSet presAssocID="{44A96169-427C-714C-9D8E-4A953D6F90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F166A914-D278-404C-A876-E14D09C70207}" type="pres">
      <dgm:prSet presAssocID="{44A96169-427C-714C-9D8E-4A953D6F9025}" presName="rootComposite" presStyleCnt="0"/>
      <dgm:spPr/>
      <dgm:t>
        <a:bodyPr/>
        <a:lstStyle/>
        <a:p>
          <a:endParaRPr lang="en-CA"/>
        </a:p>
      </dgm:t>
    </dgm:pt>
    <dgm:pt modelId="{3FCE30AF-BDDD-D94D-8F07-906B2F1A11C1}" type="pres">
      <dgm:prSet presAssocID="{44A96169-427C-714C-9D8E-4A953D6F9025}" presName="rootText" presStyleLbl="node2" presStyleIdx="0" presStyleCnt="2" custLinFactNeighborY="-417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6EF5B95-E6AC-0D4B-8304-FAD9A2B166E7}" type="pres">
      <dgm:prSet presAssocID="{44A96169-427C-714C-9D8E-4A953D6F9025}" presName="rootConnector" presStyleLbl="node2" presStyleIdx="0" presStyleCnt="2"/>
      <dgm:spPr/>
      <dgm:t>
        <a:bodyPr/>
        <a:lstStyle/>
        <a:p>
          <a:endParaRPr lang="en-CA"/>
        </a:p>
      </dgm:t>
    </dgm:pt>
    <dgm:pt modelId="{57840ECB-2DC1-6B4D-9D10-A02700BE35D8}" type="pres">
      <dgm:prSet presAssocID="{44A96169-427C-714C-9D8E-4A953D6F9025}" presName="hierChild4" presStyleCnt="0"/>
      <dgm:spPr/>
      <dgm:t>
        <a:bodyPr/>
        <a:lstStyle/>
        <a:p>
          <a:endParaRPr lang="en-CA"/>
        </a:p>
      </dgm:t>
    </dgm:pt>
    <dgm:pt modelId="{21F599A6-0CEB-FF4E-A702-34A5DF70E2AF}" type="pres">
      <dgm:prSet presAssocID="{44A96169-427C-714C-9D8E-4A953D6F9025}" presName="hierChild5" presStyleCnt="0"/>
      <dgm:spPr/>
      <dgm:t>
        <a:bodyPr/>
        <a:lstStyle/>
        <a:p>
          <a:endParaRPr lang="en-CA"/>
        </a:p>
      </dgm:t>
    </dgm:pt>
    <dgm:pt modelId="{A66E0747-2D5A-794D-9140-FEAA239BFCA8}" type="pres">
      <dgm:prSet presAssocID="{004FF08E-E211-9B4C-86F1-B7D51F1E4A1B}" presName="Name37" presStyleLbl="parChTrans1D2" presStyleIdx="1" presStyleCnt="2"/>
      <dgm:spPr/>
      <dgm:t>
        <a:bodyPr/>
        <a:lstStyle/>
        <a:p>
          <a:endParaRPr lang="en-CA"/>
        </a:p>
      </dgm:t>
    </dgm:pt>
    <dgm:pt modelId="{53A0F210-2C6A-3E4C-A94E-2D903BD220B3}" type="pres">
      <dgm:prSet presAssocID="{B38BADEC-1E0B-4949-95CF-07D15AF2DC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C16D1EDB-32DD-6843-92B7-8F379257071B}" type="pres">
      <dgm:prSet presAssocID="{B38BADEC-1E0B-4949-95CF-07D15AF2DC50}" presName="rootComposite" presStyleCnt="0"/>
      <dgm:spPr/>
      <dgm:t>
        <a:bodyPr/>
        <a:lstStyle/>
        <a:p>
          <a:endParaRPr lang="en-CA"/>
        </a:p>
      </dgm:t>
    </dgm:pt>
    <dgm:pt modelId="{FA17112A-A501-DE40-8184-768DFFD45093}" type="pres">
      <dgm:prSet presAssocID="{B38BADEC-1E0B-4949-95CF-07D15AF2DC50}" presName="rootText" presStyleLbl="node2" presStyleIdx="1" presStyleCnt="2" custLinFactNeighborY="-417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9978280-F142-364E-9228-B476B369D2C5}" type="pres">
      <dgm:prSet presAssocID="{B38BADEC-1E0B-4949-95CF-07D15AF2DC50}" presName="rootConnector" presStyleLbl="node2" presStyleIdx="1" presStyleCnt="2"/>
      <dgm:spPr/>
      <dgm:t>
        <a:bodyPr/>
        <a:lstStyle/>
        <a:p>
          <a:endParaRPr lang="en-CA"/>
        </a:p>
      </dgm:t>
    </dgm:pt>
    <dgm:pt modelId="{F8383783-92FB-E440-BEC4-3D5C608BD99E}" type="pres">
      <dgm:prSet presAssocID="{B38BADEC-1E0B-4949-95CF-07D15AF2DC50}" presName="hierChild4" presStyleCnt="0"/>
      <dgm:spPr/>
      <dgm:t>
        <a:bodyPr/>
        <a:lstStyle/>
        <a:p>
          <a:endParaRPr lang="en-CA"/>
        </a:p>
      </dgm:t>
    </dgm:pt>
    <dgm:pt modelId="{FED09280-9741-7B49-B48B-D4C9AFB16450}" type="pres">
      <dgm:prSet presAssocID="{B38BADEC-1E0B-4949-95CF-07D15AF2DC50}" presName="hierChild5" presStyleCnt="0"/>
      <dgm:spPr/>
      <dgm:t>
        <a:bodyPr/>
        <a:lstStyle/>
        <a:p>
          <a:endParaRPr lang="en-CA"/>
        </a:p>
      </dgm:t>
    </dgm:pt>
    <dgm:pt modelId="{CAFDD3DB-1200-D04C-ACF7-2EEF872B3557}" type="pres">
      <dgm:prSet presAssocID="{964760C7-E882-B74B-8B23-86F4D10DF827}" presName="hierChild3" presStyleCnt="0"/>
      <dgm:spPr/>
      <dgm:t>
        <a:bodyPr/>
        <a:lstStyle/>
        <a:p>
          <a:endParaRPr lang="en-CA"/>
        </a:p>
      </dgm:t>
    </dgm:pt>
  </dgm:ptLst>
  <dgm:cxnLst>
    <dgm:cxn modelId="{4E39C187-7CE6-3440-B174-0904DF762C8D}" type="presOf" srcId="{004FF08E-E211-9B4C-86F1-B7D51F1E4A1B}" destId="{A66E0747-2D5A-794D-9140-FEAA239BFCA8}" srcOrd="0" destOrd="0" presId="urn:microsoft.com/office/officeart/2005/8/layout/orgChart1"/>
    <dgm:cxn modelId="{87FC52CD-607F-F644-B8F5-0408BEAE91CC}" type="presOf" srcId="{C72EC850-62FD-754E-807F-6CA6840E8A92}" destId="{BEBCB2F5-B531-C149-AAC0-711C56B7E0F2}" srcOrd="0" destOrd="0" presId="urn:microsoft.com/office/officeart/2005/8/layout/orgChart1"/>
    <dgm:cxn modelId="{AAB27088-8D28-3E4C-A7BC-F51B298A88F4}" type="presOf" srcId="{B38BADEC-1E0B-4949-95CF-07D15AF2DC50}" destId="{B9978280-F142-364E-9228-B476B369D2C5}" srcOrd="1" destOrd="0" presId="urn:microsoft.com/office/officeart/2005/8/layout/orgChart1"/>
    <dgm:cxn modelId="{B4101121-4288-9C44-99F7-486926DA54CA}" type="presOf" srcId="{44A96169-427C-714C-9D8E-4A953D6F9025}" destId="{3FCE30AF-BDDD-D94D-8F07-906B2F1A11C1}" srcOrd="0" destOrd="0" presId="urn:microsoft.com/office/officeart/2005/8/layout/orgChart1"/>
    <dgm:cxn modelId="{7D75B5C0-9687-924E-B524-D65AA5F2A865}" srcId="{964760C7-E882-B74B-8B23-86F4D10DF827}" destId="{44A96169-427C-714C-9D8E-4A953D6F9025}" srcOrd="0" destOrd="0" parTransId="{C72EC850-62FD-754E-807F-6CA6840E8A92}" sibTransId="{DCE537AB-3A14-8C47-B2E9-B88F8088839E}"/>
    <dgm:cxn modelId="{263F4630-025F-D147-8EF9-B1E97C5C1FC3}" type="presOf" srcId="{964760C7-E882-B74B-8B23-86F4D10DF827}" destId="{F98AF0B8-478F-5F43-A737-E163EC5E05BB}" srcOrd="1" destOrd="0" presId="urn:microsoft.com/office/officeart/2005/8/layout/orgChart1"/>
    <dgm:cxn modelId="{20DC60CF-2802-104E-BDC6-A42DC779DE8C}" srcId="{EF1E5399-0180-954A-851A-BBFFFCAA8B2F}" destId="{964760C7-E882-B74B-8B23-86F4D10DF827}" srcOrd="0" destOrd="0" parTransId="{B9EFE3FA-23F2-AA40-9314-D74D701FA228}" sibTransId="{A7C18637-D0BC-3749-99FD-32B83973EBC0}"/>
    <dgm:cxn modelId="{25C8C339-5F94-0247-A3EC-148EF673706C}" type="presOf" srcId="{B38BADEC-1E0B-4949-95CF-07D15AF2DC50}" destId="{FA17112A-A501-DE40-8184-768DFFD45093}" srcOrd="0" destOrd="0" presId="urn:microsoft.com/office/officeart/2005/8/layout/orgChart1"/>
    <dgm:cxn modelId="{F45AC55E-31ED-564E-BDE0-1A5D2D1CC5B5}" type="presOf" srcId="{964760C7-E882-B74B-8B23-86F4D10DF827}" destId="{8AEF6D21-9062-A448-BE16-3B62D28791A3}" srcOrd="0" destOrd="0" presId="urn:microsoft.com/office/officeart/2005/8/layout/orgChart1"/>
    <dgm:cxn modelId="{665C37F2-5BA6-5544-81D3-C41B95EEFADE}" srcId="{964760C7-E882-B74B-8B23-86F4D10DF827}" destId="{B38BADEC-1E0B-4949-95CF-07D15AF2DC50}" srcOrd="1" destOrd="0" parTransId="{004FF08E-E211-9B4C-86F1-B7D51F1E4A1B}" sibTransId="{5F6505C7-E4AB-D140-A001-921800E91E4B}"/>
    <dgm:cxn modelId="{0811865C-56FE-B043-81A0-1FA8C6C642A4}" type="presOf" srcId="{EF1E5399-0180-954A-851A-BBFFFCAA8B2F}" destId="{27B7B859-BC65-0E47-BAFC-E4C7ABC8BBBE}" srcOrd="0" destOrd="0" presId="urn:microsoft.com/office/officeart/2005/8/layout/orgChart1"/>
    <dgm:cxn modelId="{C18C2779-9A9B-344C-92EF-CE3257998E36}" type="presOf" srcId="{44A96169-427C-714C-9D8E-4A953D6F9025}" destId="{36EF5B95-E6AC-0D4B-8304-FAD9A2B166E7}" srcOrd="1" destOrd="0" presId="urn:microsoft.com/office/officeart/2005/8/layout/orgChart1"/>
    <dgm:cxn modelId="{A84EFD22-FA82-8B48-8E65-E8DFE98D56F4}" type="presParOf" srcId="{27B7B859-BC65-0E47-BAFC-E4C7ABC8BBBE}" destId="{4518049F-901D-1546-ACDA-F240E1312B9F}" srcOrd="0" destOrd="0" presId="urn:microsoft.com/office/officeart/2005/8/layout/orgChart1"/>
    <dgm:cxn modelId="{DA4E2252-8ABC-044D-989A-C7DD3A141F31}" type="presParOf" srcId="{4518049F-901D-1546-ACDA-F240E1312B9F}" destId="{C00B7719-78AA-EC45-BCDB-460A7C94AF1F}" srcOrd="0" destOrd="0" presId="urn:microsoft.com/office/officeart/2005/8/layout/orgChart1"/>
    <dgm:cxn modelId="{0BE4E086-5A71-8445-B8AB-8041746E95E8}" type="presParOf" srcId="{C00B7719-78AA-EC45-BCDB-460A7C94AF1F}" destId="{8AEF6D21-9062-A448-BE16-3B62D28791A3}" srcOrd="0" destOrd="0" presId="urn:microsoft.com/office/officeart/2005/8/layout/orgChart1"/>
    <dgm:cxn modelId="{2B1D30A2-F64A-0445-A220-5C629E1F37F8}" type="presParOf" srcId="{C00B7719-78AA-EC45-BCDB-460A7C94AF1F}" destId="{F98AF0B8-478F-5F43-A737-E163EC5E05BB}" srcOrd="1" destOrd="0" presId="urn:microsoft.com/office/officeart/2005/8/layout/orgChart1"/>
    <dgm:cxn modelId="{87FA64D9-C8D8-7B45-A753-38F3CC5F139D}" type="presParOf" srcId="{4518049F-901D-1546-ACDA-F240E1312B9F}" destId="{9A45CA99-770A-B345-85A9-4FABBAEA6DCD}" srcOrd="1" destOrd="0" presId="urn:microsoft.com/office/officeart/2005/8/layout/orgChart1"/>
    <dgm:cxn modelId="{7F2CAF41-B349-EF44-9EC5-3B6C2CC8FF81}" type="presParOf" srcId="{9A45CA99-770A-B345-85A9-4FABBAEA6DCD}" destId="{BEBCB2F5-B531-C149-AAC0-711C56B7E0F2}" srcOrd="0" destOrd="0" presId="urn:microsoft.com/office/officeart/2005/8/layout/orgChart1"/>
    <dgm:cxn modelId="{425E70A0-3C2F-8446-8433-5594BECC6410}" type="presParOf" srcId="{9A45CA99-770A-B345-85A9-4FABBAEA6DCD}" destId="{4DC50253-82FD-6940-BBB8-0BB3FE18625A}" srcOrd="1" destOrd="0" presId="urn:microsoft.com/office/officeart/2005/8/layout/orgChart1"/>
    <dgm:cxn modelId="{909B031A-65B3-8E41-8304-342B44A6F5E1}" type="presParOf" srcId="{4DC50253-82FD-6940-BBB8-0BB3FE18625A}" destId="{F166A914-D278-404C-A876-E14D09C70207}" srcOrd="0" destOrd="0" presId="urn:microsoft.com/office/officeart/2005/8/layout/orgChart1"/>
    <dgm:cxn modelId="{5378014D-125C-1445-A442-0B75568D9283}" type="presParOf" srcId="{F166A914-D278-404C-A876-E14D09C70207}" destId="{3FCE30AF-BDDD-D94D-8F07-906B2F1A11C1}" srcOrd="0" destOrd="0" presId="urn:microsoft.com/office/officeart/2005/8/layout/orgChart1"/>
    <dgm:cxn modelId="{6C6BA4C4-CEAD-4D46-8390-66D89F64FBC5}" type="presParOf" srcId="{F166A914-D278-404C-A876-E14D09C70207}" destId="{36EF5B95-E6AC-0D4B-8304-FAD9A2B166E7}" srcOrd="1" destOrd="0" presId="urn:microsoft.com/office/officeart/2005/8/layout/orgChart1"/>
    <dgm:cxn modelId="{20599D1E-C3A1-E44F-B948-AAE1764987AC}" type="presParOf" srcId="{4DC50253-82FD-6940-BBB8-0BB3FE18625A}" destId="{57840ECB-2DC1-6B4D-9D10-A02700BE35D8}" srcOrd="1" destOrd="0" presId="urn:microsoft.com/office/officeart/2005/8/layout/orgChart1"/>
    <dgm:cxn modelId="{D56D5ADC-F063-1F49-AB5E-B44DEE94FB32}" type="presParOf" srcId="{4DC50253-82FD-6940-BBB8-0BB3FE18625A}" destId="{21F599A6-0CEB-FF4E-A702-34A5DF70E2AF}" srcOrd="2" destOrd="0" presId="urn:microsoft.com/office/officeart/2005/8/layout/orgChart1"/>
    <dgm:cxn modelId="{89C17C13-2BC6-7F4E-9D44-2F96C4245074}" type="presParOf" srcId="{9A45CA99-770A-B345-85A9-4FABBAEA6DCD}" destId="{A66E0747-2D5A-794D-9140-FEAA239BFCA8}" srcOrd="2" destOrd="0" presId="urn:microsoft.com/office/officeart/2005/8/layout/orgChart1"/>
    <dgm:cxn modelId="{20E65986-547D-504C-99FF-5ED57ED49A19}" type="presParOf" srcId="{9A45CA99-770A-B345-85A9-4FABBAEA6DCD}" destId="{53A0F210-2C6A-3E4C-A94E-2D903BD220B3}" srcOrd="3" destOrd="0" presId="urn:microsoft.com/office/officeart/2005/8/layout/orgChart1"/>
    <dgm:cxn modelId="{907B1946-C758-2B4C-AF4A-BBF287DEC7C1}" type="presParOf" srcId="{53A0F210-2C6A-3E4C-A94E-2D903BD220B3}" destId="{C16D1EDB-32DD-6843-92B7-8F379257071B}" srcOrd="0" destOrd="0" presId="urn:microsoft.com/office/officeart/2005/8/layout/orgChart1"/>
    <dgm:cxn modelId="{B6468C44-AE7E-4440-BE78-EBB9DDA9AE89}" type="presParOf" srcId="{C16D1EDB-32DD-6843-92B7-8F379257071B}" destId="{FA17112A-A501-DE40-8184-768DFFD45093}" srcOrd="0" destOrd="0" presId="urn:microsoft.com/office/officeart/2005/8/layout/orgChart1"/>
    <dgm:cxn modelId="{89030257-6CD6-6D45-A29D-C322DB4D3772}" type="presParOf" srcId="{C16D1EDB-32DD-6843-92B7-8F379257071B}" destId="{B9978280-F142-364E-9228-B476B369D2C5}" srcOrd="1" destOrd="0" presId="urn:microsoft.com/office/officeart/2005/8/layout/orgChart1"/>
    <dgm:cxn modelId="{DC109054-AE53-2548-B8D8-178934FA7CB4}" type="presParOf" srcId="{53A0F210-2C6A-3E4C-A94E-2D903BD220B3}" destId="{F8383783-92FB-E440-BEC4-3D5C608BD99E}" srcOrd="1" destOrd="0" presId="urn:microsoft.com/office/officeart/2005/8/layout/orgChart1"/>
    <dgm:cxn modelId="{3B70DE72-C9FE-5A4A-A522-7D52EF7584C8}" type="presParOf" srcId="{53A0F210-2C6A-3E4C-A94E-2D903BD220B3}" destId="{FED09280-9741-7B49-B48B-D4C9AFB16450}" srcOrd="2" destOrd="0" presId="urn:microsoft.com/office/officeart/2005/8/layout/orgChart1"/>
    <dgm:cxn modelId="{40350E6D-72CF-B74F-BC1B-2575A62CC118}" type="presParOf" srcId="{4518049F-901D-1546-ACDA-F240E1312B9F}" destId="{CAFDD3DB-1200-D04C-ACF7-2EEF872B35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EB6AF-4336-0F4C-8B1A-E164E6079E46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98CC1-9FDF-B644-8F7C-68394AF9A5B0}">
      <dgm:prSet phldrT="[Text]" custT="1"/>
      <dgm:spPr/>
      <dgm:t>
        <a:bodyPr/>
        <a:lstStyle/>
        <a:p>
          <a:r>
            <a:rPr lang="en-US" sz="1600" b="1" u="none" dirty="0" smtClean="0"/>
            <a:t>Infectious</a:t>
          </a:r>
          <a:endParaRPr lang="en-US" sz="1600" b="1" u="none" dirty="0"/>
        </a:p>
      </dgm:t>
    </dgm:pt>
    <dgm:pt modelId="{BBA069F0-EF2D-764C-897C-BA6AA47902B8}" type="parTrans" cxnId="{4E9B60DB-CBA2-7240-B415-6D55A9295C61}">
      <dgm:prSet/>
      <dgm:spPr/>
      <dgm:t>
        <a:bodyPr/>
        <a:lstStyle/>
        <a:p>
          <a:endParaRPr lang="en-US" sz="1600"/>
        </a:p>
      </dgm:t>
    </dgm:pt>
    <dgm:pt modelId="{E0B2F681-4B87-834C-B27B-DCC88D396F6E}" type="sibTrans" cxnId="{4E9B60DB-CBA2-7240-B415-6D55A9295C61}">
      <dgm:prSet/>
      <dgm:spPr/>
      <dgm:t>
        <a:bodyPr/>
        <a:lstStyle/>
        <a:p>
          <a:endParaRPr lang="en-US" sz="1600"/>
        </a:p>
      </dgm:t>
    </dgm:pt>
    <dgm:pt modelId="{94C3ADB9-2CC4-0C4A-8EC2-20970C5E1C9B}">
      <dgm:prSet custT="1"/>
      <dgm:spPr/>
      <dgm:t>
        <a:bodyPr/>
        <a:lstStyle/>
        <a:p>
          <a:r>
            <a:rPr lang="en-US" sz="1600" u="none" dirty="0" smtClean="0"/>
            <a:t>Parasitic</a:t>
          </a:r>
        </a:p>
      </dgm:t>
    </dgm:pt>
    <dgm:pt modelId="{1975766F-9583-C84C-8AD6-EFC17B798DB4}" type="parTrans" cxnId="{F7ED0ED4-4E73-3948-AD64-FAB42C32F7E2}">
      <dgm:prSet/>
      <dgm:spPr/>
      <dgm:t>
        <a:bodyPr/>
        <a:lstStyle/>
        <a:p>
          <a:endParaRPr lang="en-US" sz="1600"/>
        </a:p>
      </dgm:t>
    </dgm:pt>
    <dgm:pt modelId="{85FCB380-A221-CE48-AC29-7D41DEAD233D}" type="sibTrans" cxnId="{F7ED0ED4-4E73-3948-AD64-FAB42C32F7E2}">
      <dgm:prSet/>
      <dgm:spPr/>
      <dgm:t>
        <a:bodyPr/>
        <a:lstStyle/>
        <a:p>
          <a:endParaRPr lang="en-US" sz="1600"/>
        </a:p>
      </dgm:t>
    </dgm:pt>
    <dgm:pt modelId="{F62CA0E1-AFCF-9F49-9D24-89B42A5E2516}">
      <dgm:prSet custT="1"/>
      <dgm:spPr/>
      <dgm:t>
        <a:bodyPr/>
        <a:lstStyle/>
        <a:p>
          <a:r>
            <a:rPr lang="en-US" sz="1600" u="none" dirty="0" smtClean="0"/>
            <a:t>Protozoan</a:t>
          </a:r>
        </a:p>
      </dgm:t>
    </dgm:pt>
    <dgm:pt modelId="{61D1B4D9-E8AE-E949-B138-BCA00E6F033E}" type="parTrans" cxnId="{4C32762D-6C34-F844-AE3D-5D6930AB930F}">
      <dgm:prSet/>
      <dgm:spPr/>
      <dgm:t>
        <a:bodyPr/>
        <a:lstStyle/>
        <a:p>
          <a:endParaRPr lang="en-US" sz="1600"/>
        </a:p>
      </dgm:t>
    </dgm:pt>
    <dgm:pt modelId="{4E274DD2-07E6-2444-8DCE-A97D1C148BD1}" type="sibTrans" cxnId="{4C32762D-6C34-F844-AE3D-5D6930AB930F}">
      <dgm:prSet/>
      <dgm:spPr/>
      <dgm:t>
        <a:bodyPr/>
        <a:lstStyle/>
        <a:p>
          <a:endParaRPr lang="en-US" sz="1600"/>
        </a:p>
      </dgm:t>
    </dgm:pt>
    <dgm:pt modelId="{A425081D-2421-ED4B-8455-15FA91067BA4}">
      <dgm:prSet custT="1"/>
      <dgm:spPr/>
      <dgm:t>
        <a:bodyPr/>
        <a:lstStyle/>
        <a:p>
          <a:r>
            <a:rPr lang="en-US" sz="1600" u="none" dirty="0" smtClean="0"/>
            <a:t>Helminthic</a:t>
          </a:r>
        </a:p>
      </dgm:t>
    </dgm:pt>
    <dgm:pt modelId="{35CAFB5B-4A15-FC4E-A352-E0CE28CE4CE3}" type="parTrans" cxnId="{40592993-35CC-544E-A99C-426107311A93}">
      <dgm:prSet/>
      <dgm:spPr/>
      <dgm:t>
        <a:bodyPr/>
        <a:lstStyle/>
        <a:p>
          <a:endParaRPr lang="en-US" sz="1600"/>
        </a:p>
      </dgm:t>
    </dgm:pt>
    <dgm:pt modelId="{ABCF9C41-7A0C-8B4D-9ADA-2C47CDE480F7}" type="sibTrans" cxnId="{40592993-35CC-544E-A99C-426107311A93}">
      <dgm:prSet/>
      <dgm:spPr/>
      <dgm:t>
        <a:bodyPr/>
        <a:lstStyle/>
        <a:p>
          <a:endParaRPr lang="en-US" sz="1600"/>
        </a:p>
      </dgm:t>
    </dgm:pt>
    <dgm:pt modelId="{A3BBAD05-3979-2441-AE5C-6108A5932B8C}">
      <dgm:prSet custT="1"/>
      <dgm:spPr/>
      <dgm:t>
        <a:bodyPr/>
        <a:lstStyle/>
        <a:p>
          <a:r>
            <a:rPr lang="en-US" sz="1600" u="none" dirty="0" smtClean="0"/>
            <a:t>Viral</a:t>
          </a:r>
        </a:p>
      </dgm:t>
    </dgm:pt>
    <dgm:pt modelId="{72AE2F46-C45B-3542-A0F7-89D1A18C6AD9}" type="parTrans" cxnId="{3E7331C4-4068-4348-AE6F-EE29245AC1C7}">
      <dgm:prSet/>
      <dgm:spPr/>
      <dgm:t>
        <a:bodyPr/>
        <a:lstStyle/>
        <a:p>
          <a:endParaRPr lang="en-US" sz="1600"/>
        </a:p>
      </dgm:t>
    </dgm:pt>
    <dgm:pt modelId="{9FA72299-9ED0-814D-A483-9FBB07893922}" type="sibTrans" cxnId="{3E7331C4-4068-4348-AE6F-EE29245AC1C7}">
      <dgm:prSet/>
      <dgm:spPr/>
      <dgm:t>
        <a:bodyPr/>
        <a:lstStyle/>
        <a:p>
          <a:endParaRPr lang="en-US" sz="1600"/>
        </a:p>
      </dgm:t>
    </dgm:pt>
    <dgm:pt modelId="{27E470DD-B858-2F49-9AE8-67EF87018C23}">
      <dgm:prSet custT="1"/>
      <dgm:spPr/>
      <dgm:t>
        <a:bodyPr/>
        <a:lstStyle/>
        <a:p>
          <a:r>
            <a:rPr lang="en-US" sz="1600" u="none" dirty="0" smtClean="0"/>
            <a:t>Bacteria</a:t>
          </a:r>
          <a:r>
            <a:rPr lang="en-US" sz="1600" u="sng" dirty="0" smtClean="0"/>
            <a:t>l</a:t>
          </a:r>
          <a:endParaRPr lang="en-US" sz="1600" dirty="0"/>
        </a:p>
      </dgm:t>
    </dgm:pt>
    <dgm:pt modelId="{56D2DBB6-15CC-7F4C-A110-59E011A91412}" type="parTrans" cxnId="{124D7080-B3B6-F84F-B63A-B5FB89B73DFB}">
      <dgm:prSet/>
      <dgm:spPr/>
      <dgm:t>
        <a:bodyPr/>
        <a:lstStyle/>
        <a:p>
          <a:endParaRPr lang="en-US" sz="1600"/>
        </a:p>
      </dgm:t>
    </dgm:pt>
    <dgm:pt modelId="{DD2DD5E6-3D7B-8A45-B94A-2B3C8FA9F0EB}" type="sibTrans" cxnId="{124D7080-B3B6-F84F-B63A-B5FB89B73DFB}">
      <dgm:prSet/>
      <dgm:spPr/>
      <dgm:t>
        <a:bodyPr/>
        <a:lstStyle/>
        <a:p>
          <a:endParaRPr lang="en-US" sz="1600"/>
        </a:p>
      </dgm:t>
    </dgm:pt>
    <dgm:pt modelId="{987D5D59-C872-7D47-A66E-35FFAEDA6BBC}" type="pres">
      <dgm:prSet presAssocID="{FCDEB6AF-4336-0F4C-8B1A-E164E6079E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C840F33C-6BE1-554F-8718-75F4853F44AA}" type="pres">
      <dgm:prSet presAssocID="{04F98CC1-9FDF-B644-8F7C-68394AF9A5B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59EFC54F-968C-594E-BB1B-523F7D8C9A72}" type="pres">
      <dgm:prSet presAssocID="{04F98CC1-9FDF-B644-8F7C-68394AF9A5B0}" presName="rootComposite1" presStyleCnt="0"/>
      <dgm:spPr/>
      <dgm:t>
        <a:bodyPr/>
        <a:lstStyle/>
        <a:p>
          <a:endParaRPr lang="en-CA"/>
        </a:p>
      </dgm:t>
    </dgm:pt>
    <dgm:pt modelId="{AB80BF27-B59F-6A47-B393-CFA9DC5E7468}" type="pres">
      <dgm:prSet presAssocID="{04F98CC1-9FDF-B644-8F7C-68394AF9A5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717DC-5B96-6648-A4DC-C8A888332046}" type="pres">
      <dgm:prSet presAssocID="{04F98CC1-9FDF-B644-8F7C-68394AF9A5B0}" presName="rootConnector1" presStyleLbl="node1" presStyleIdx="0" presStyleCnt="0"/>
      <dgm:spPr/>
      <dgm:t>
        <a:bodyPr/>
        <a:lstStyle/>
        <a:p>
          <a:endParaRPr lang="en-CA"/>
        </a:p>
      </dgm:t>
    </dgm:pt>
    <dgm:pt modelId="{41B1FE1D-F304-7A48-A9F3-1FB46F2153EB}" type="pres">
      <dgm:prSet presAssocID="{04F98CC1-9FDF-B644-8F7C-68394AF9A5B0}" presName="hierChild2" presStyleCnt="0"/>
      <dgm:spPr/>
      <dgm:t>
        <a:bodyPr/>
        <a:lstStyle/>
        <a:p>
          <a:endParaRPr lang="en-CA"/>
        </a:p>
      </dgm:t>
    </dgm:pt>
    <dgm:pt modelId="{2C4C208B-7491-5640-B3EA-176A6DA55368}" type="pres">
      <dgm:prSet presAssocID="{1975766F-9583-C84C-8AD6-EFC17B798DB4}" presName="Name37" presStyleLbl="parChTrans1D2" presStyleIdx="0" presStyleCnt="3"/>
      <dgm:spPr/>
      <dgm:t>
        <a:bodyPr/>
        <a:lstStyle/>
        <a:p>
          <a:endParaRPr lang="en-CA"/>
        </a:p>
      </dgm:t>
    </dgm:pt>
    <dgm:pt modelId="{1921637F-4680-6941-8EEF-D9CBE10A18C2}" type="pres">
      <dgm:prSet presAssocID="{94C3ADB9-2CC4-0C4A-8EC2-20970C5E1C9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DC75CC59-60F2-F14B-AD45-BF943EAB5F5F}" type="pres">
      <dgm:prSet presAssocID="{94C3ADB9-2CC4-0C4A-8EC2-20970C5E1C9B}" presName="rootComposite" presStyleCnt="0"/>
      <dgm:spPr/>
      <dgm:t>
        <a:bodyPr/>
        <a:lstStyle/>
        <a:p>
          <a:endParaRPr lang="en-CA"/>
        </a:p>
      </dgm:t>
    </dgm:pt>
    <dgm:pt modelId="{A495ACEF-FCB1-C348-B5B2-A6E21BBFF224}" type="pres">
      <dgm:prSet presAssocID="{94C3ADB9-2CC4-0C4A-8EC2-20970C5E1C9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22ED876-C8E0-1C45-9A39-599C7BE6A9F7}" type="pres">
      <dgm:prSet presAssocID="{94C3ADB9-2CC4-0C4A-8EC2-20970C5E1C9B}" presName="rootConnector" presStyleLbl="node2" presStyleIdx="0" presStyleCnt="3"/>
      <dgm:spPr/>
      <dgm:t>
        <a:bodyPr/>
        <a:lstStyle/>
        <a:p>
          <a:endParaRPr lang="en-CA"/>
        </a:p>
      </dgm:t>
    </dgm:pt>
    <dgm:pt modelId="{C3385DB4-71F5-8A40-B375-1D0C54C7A821}" type="pres">
      <dgm:prSet presAssocID="{94C3ADB9-2CC4-0C4A-8EC2-20970C5E1C9B}" presName="hierChild4" presStyleCnt="0"/>
      <dgm:spPr/>
      <dgm:t>
        <a:bodyPr/>
        <a:lstStyle/>
        <a:p>
          <a:endParaRPr lang="en-CA"/>
        </a:p>
      </dgm:t>
    </dgm:pt>
    <dgm:pt modelId="{EE14B377-F9DF-D24C-9787-F0F39217179D}" type="pres">
      <dgm:prSet presAssocID="{61D1B4D9-E8AE-E949-B138-BCA00E6F033E}" presName="Name37" presStyleLbl="parChTrans1D3" presStyleIdx="0" presStyleCnt="2"/>
      <dgm:spPr/>
      <dgm:t>
        <a:bodyPr/>
        <a:lstStyle/>
        <a:p>
          <a:endParaRPr lang="en-CA"/>
        </a:p>
      </dgm:t>
    </dgm:pt>
    <dgm:pt modelId="{F0D5C7D7-2A96-7648-8BB9-07D8241EBF8E}" type="pres">
      <dgm:prSet presAssocID="{F62CA0E1-AFCF-9F49-9D24-89B42A5E25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FA84BF9C-E7CF-674E-A47A-3168D654DB6E}" type="pres">
      <dgm:prSet presAssocID="{F62CA0E1-AFCF-9F49-9D24-89B42A5E2516}" presName="rootComposite" presStyleCnt="0"/>
      <dgm:spPr/>
      <dgm:t>
        <a:bodyPr/>
        <a:lstStyle/>
        <a:p>
          <a:endParaRPr lang="en-CA"/>
        </a:p>
      </dgm:t>
    </dgm:pt>
    <dgm:pt modelId="{4DFACA34-3550-5E41-BA8B-71DC172EBCA4}" type="pres">
      <dgm:prSet presAssocID="{F62CA0E1-AFCF-9F49-9D24-89B42A5E251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93A0D42-F3A1-0D47-9159-A60DB257EB59}" type="pres">
      <dgm:prSet presAssocID="{F62CA0E1-AFCF-9F49-9D24-89B42A5E2516}" presName="rootConnector" presStyleLbl="node3" presStyleIdx="0" presStyleCnt="2"/>
      <dgm:spPr/>
      <dgm:t>
        <a:bodyPr/>
        <a:lstStyle/>
        <a:p>
          <a:endParaRPr lang="en-CA"/>
        </a:p>
      </dgm:t>
    </dgm:pt>
    <dgm:pt modelId="{A3B51CD3-3141-4D4C-A200-4727EC508178}" type="pres">
      <dgm:prSet presAssocID="{F62CA0E1-AFCF-9F49-9D24-89B42A5E2516}" presName="hierChild4" presStyleCnt="0"/>
      <dgm:spPr/>
      <dgm:t>
        <a:bodyPr/>
        <a:lstStyle/>
        <a:p>
          <a:endParaRPr lang="en-CA"/>
        </a:p>
      </dgm:t>
    </dgm:pt>
    <dgm:pt modelId="{0FCA4FCA-C1BF-8E42-9884-BEC59C0C76D1}" type="pres">
      <dgm:prSet presAssocID="{F62CA0E1-AFCF-9F49-9D24-89B42A5E2516}" presName="hierChild5" presStyleCnt="0"/>
      <dgm:spPr/>
      <dgm:t>
        <a:bodyPr/>
        <a:lstStyle/>
        <a:p>
          <a:endParaRPr lang="en-CA"/>
        </a:p>
      </dgm:t>
    </dgm:pt>
    <dgm:pt modelId="{0400D7DE-EC42-4149-A272-BF015FCC5FC4}" type="pres">
      <dgm:prSet presAssocID="{35CAFB5B-4A15-FC4E-A352-E0CE28CE4CE3}" presName="Name37" presStyleLbl="parChTrans1D3" presStyleIdx="1" presStyleCnt="2"/>
      <dgm:spPr/>
      <dgm:t>
        <a:bodyPr/>
        <a:lstStyle/>
        <a:p>
          <a:endParaRPr lang="en-CA"/>
        </a:p>
      </dgm:t>
    </dgm:pt>
    <dgm:pt modelId="{817CACDC-A233-514A-B9C8-212A841426A4}" type="pres">
      <dgm:prSet presAssocID="{A425081D-2421-ED4B-8455-15FA91067B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F77B2688-325C-804E-A7CF-15477A337F47}" type="pres">
      <dgm:prSet presAssocID="{A425081D-2421-ED4B-8455-15FA91067BA4}" presName="rootComposite" presStyleCnt="0"/>
      <dgm:spPr/>
      <dgm:t>
        <a:bodyPr/>
        <a:lstStyle/>
        <a:p>
          <a:endParaRPr lang="en-CA"/>
        </a:p>
      </dgm:t>
    </dgm:pt>
    <dgm:pt modelId="{E3CF0C59-1D05-9A4A-9A4D-633E46D4C04C}" type="pres">
      <dgm:prSet presAssocID="{A425081D-2421-ED4B-8455-15FA91067BA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8EDE6D4-56CA-0E44-B286-462090621E04}" type="pres">
      <dgm:prSet presAssocID="{A425081D-2421-ED4B-8455-15FA91067BA4}" presName="rootConnector" presStyleLbl="node3" presStyleIdx="1" presStyleCnt="2"/>
      <dgm:spPr/>
      <dgm:t>
        <a:bodyPr/>
        <a:lstStyle/>
        <a:p>
          <a:endParaRPr lang="en-CA"/>
        </a:p>
      </dgm:t>
    </dgm:pt>
    <dgm:pt modelId="{806CD11C-0E80-7646-9A6B-FCE79AEC28C7}" type="pres">
      <dgm:prSet presAssocID="{A425081D-2421-ED4B-8455-15FA91067BA4}" presName="hierChild4" presStyleCnt="0"/>
      <dgm:spPr/>
      <dgm:t>
        <a:bodyPr/>
        <a:lstStyle/>
        <a:p>
          <a:endParaRPr lang="en-CA"/>
        </a:p>
      </dgm:t>
    </dgm:pt>
    <dgm:pt modelId="{0D6B9EAC-0E80-4044-9F4D-BBCAB8B726A8}" type="pres">
      <dgm:prSet presAssocID="{A425081D-2421-ED4B-8455-15FA91067BA4}" presName="hierChild5" presStyleCnt="0"/>
      <dgm:spPr/>
      <dgm:t>
        <a:bodyPr/>
        <a:lstStyle/>
        <a:p>
          <a:endParaRPr lang="en-CA"/>
        </a:p>
      </dgm:t>
    </dgm:pt>
    <dgm:pt modelId="{576DD130-76E4-C54A-80F0-6CB1A2B70E73}" type="pres">
      <dgm:prSet presAssocID="{94C3ADB9-2CC4-0C4A-8EC2-20970C5E1C9B}" presName="hierChild5" presStyleCnt="0"/>
      <dgm:spPr/>
      <dgm:t>
        <a:bodyPr/>
        <a:lstStyle/>
        <a:p>
          <a:endParaRPr lang="en-CA"/>
        </a:p>
      </dgm:t>
    </dgm:pt>
    <dgm:pt modelId="{DC7A8401-E81D-E044-AD80-57551781746F}" type="pres">
      <dgm:prSet presAssocID="{72AE2F46-C45B-3542-A0F7-89D1A18C6AD9}" presName="Name37" presStyleLbl="parChTrans1D2" presStyleIdx="1" presStyleCnt="3"/>
      <dgm:spPr/>
      <dgm:t>
        <a:bodyPr/>
        <a:lstStyle/>
        <a:p>
          <a:endParaRPr lang="en-CA"/>
        </a:p>
      </dgm:t>
    </dgm:pt>
    <dgm:pt modelId="{82B219A4-70EF-724E-BA39-7A1297021C83}" type="pres">
      <dgm:prSet presAssocID="{A3BBAD05-3979-2441-AE5C-6108A5932B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7DD22389-20B0-3B4E-B064-03D9D70377E5}" type="pres">
      <dgm:prSet presAssocID="{A3BBAD05-3979-2441-AE5C-6108A5932B8C}" presName="rootComposite" presStyleCnt="0"/>
      <dgm:spPr/>
      <dgm:t>
        <a:bodyPr/>
        <a:lstStyle/>
        <a:p>
          <a:endParaRPr lang="en-CA"/>
        </a:p>
      </dgm:t>
    </dgm:pt>
    <dgm:pt modelId="{FFE9AF5D-2E9C-FB4D-8615-7A58CF734B3A}" type="pres">
      <dgm:prSet presAssocID="{A3BBAD05-3979-2441-AE5C-6108A5932B8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A30AE34-1E34-2441-B326-97F05555C091}" type="pres">
      <dgm:prSet presAssocID="{A3BBAD05-3979-2441-AE5C-6108A5932B8C}" presName="rootConnector" presStyleLbl="node2" presStyleIdx="1" presStyleCnt="3"/>
      <dgm:spPr/>
      <dgm:t>
        <a:bodyPr/>
        <a:lstStyle/>
        <a:p>
          <a:endParaRPr lang="en-CA"/>
        </a:p>
      </dgm:t>
    </dgm:pt>
    <dgm:pt modelId="{76225D46-B053-7A48-B3A4-A088D869CC7A}" type="pres">
      <dgm:prSet presAssocID="{A3BBAD05-3979-2441-AE5C-6108A5932B8C}" presName="hierChild4" presStyleCnt="0"/>
      <dgm:spPr/>
      <dgm:t>
        <a:bodyPr/>
        <a:lstStyle/>
        <a:p>
          <a:endParaRPr lang="en-CA"/>
        </a:p>
      </dgm:t>
    </dgm:pt>
    <dgm:pt modelId="{67615928-FFAC-E54E-8426-520863FC5BFE}" type="pres">
      <dgm:prSet presAssocID="{A3BBAD05-3979-2441-AE5C-6108A5932B8C}" presName="hierChild5" presStyleCnt="0"/>
      <dgm:spPr/>
      <dgm:t>
        <a:bodyPr/>
        <a:lstStyle/>
        <a:p>
          <a:endParaRPr lang="en-CA"/>
        </a:p>
      </dgm:t>
    </dgm:pt>
    <dgm:pt modelId="{F171511E-5A2B-7842-85F7-D4A38173FC13}" type="pres">
      <dgm:prSet presAssocID="{56D2DBB6-15CC-7F4C-A110-59E011A91412}" presName="Name37" presStyleLbl="parChTrans1D2" presStyleIdx="2" presStyleCnt="3"/>
      <dgm:spPr/>
      <dgm:t>
        <a:bodyPr/>
        <a:lstStyle/>
        <a:p>
          <a:endParaRPr lang="en-CA"/>
        </a:p>
      </dgm:t>
    </dgm:pt>
    <dgm:pt modelId="{1B76FE96-F03B-904B-BA0F-D594A8AB4A27}" type="pres">
      <dgm:prSet presAssocID="{27E470DD-B858-2F49-9AE8-67EF87018C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CA"/>
        </a:p>
      </dgm:t>
    </dgm:pt>
    <dgm:pt modelId="{74AC26F1-6FA7-7E44-B00E-E7B81FBFB5BE}" type="pres">
      <dgm:prSet presAssocID="{27E470DD-B858-2F49-9AE8-67EF87018C23}" presName="rootComposite" presStyleCnt="0"/>
      <dgm:spPr/>
      <dgm:t>
        <a:bodyPr/>
        <a:lstStyle/>
        <a:p>
          <a:endParaRPr lang="en-CA"/>
        </a:p>
      </dgm:t>
    </dgm:pt>
    <dgm:pt modelId="{D55116FF-5182-624D-A0E9-DFBA72EB8AE2}" type="pres">
      <dgm:prSet presAssocID="{27E470DD-B858-2F49-9AE8-67EF87018C2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752E17A-03AA-5A4F-A33D-4EC7F749A62B}" type="pres">
      <dgm:prSet presAssocID="{27E470DD-B858-2F49-9AE8-67EF87018C23}" presName="rootConnector" presStyleLbl="node2" presStyleIdx="2" presStyleCnt="3"/>
      <dgm:spPr/>
      <dgm:t>
        <a:bodyPr/>
        <a:lstStyle/>
        <a:p>
          <a:endParaRPr lang="en-CA"/>
        </a:p>
      </dgm:t>
    </dgm:pt>
    <dgm:pt modelId="{206232E2-7DF9-0641-987A-4052A98EDB97}" type="pres">
      <dgm:prSet presAssocID="{27E470DD-B858-2F49-9AE8-67EF87018C23}" presName="hierChild4" presStyleCnt="0"/>
      <dgm:spPr/>
      <dgm:t>
        <a:bodyPr/>
        <a:lstStyle/>
        <a:p>
          <a:endParaRPr lang="en-CA"/>
        </a:p>
      </dgm:t>
    </dgm:pt>
    <dgm:pt modelId="{793485BF-6753-4F43-9528-133314BBA7E4}" type="pres">
      <dgm:prSet presAssocID="{27E470DD-B858-2F49-9AE8-67EF87018C23}" presName="hierChild5" presStyleCnt="0"/>
      <dgm:spPr/>
      <dgm:t>
        <a:bodyPr/>
        <a:lstStyle/>
        <a:p>
          <a:endParaRPr lang="en-CA"/>
        </a:p>
      </dgm:t>
    </dgm:pt>
    <dgm:pt modelId="{068B0254-D123-D045-933A-318FA5732624}" type="pres">
      <dgm:prSet presAssocID="{04F98CC1-9FDF-B644-8F7C-68394AF9A5B0}" presName="hierChild3" presStyleCnt="0"/>
      <dgm:spPr/>
      <dgm:t>
        <a:bodyPr/>
        <a:lstStyle/>
        <a:p>
          <a:endParaRPr lang="en-CA"/>
        </a:p>
      </dgm:t>
    </dgm:pt>
  </dgm:ptLst>
  <dgm:cxnLst>
    <dgm:cxn modelId="{D54F3CAF-3374-C542-88FA-CBB6DE355A4E}" type="presOf" srcId="{35CAFB5B-4A15-FC4E-A352-E0CE28CE4CE3}" destId="{0400D7DE-EC42-4149-A272-BF015FCC5FC4}" srcOrd="0" destOrd="0" presId="urn:microsoft.com/office/officeart/2005/8/layout/orgChart1"/>
    <dgm:cxn modelId="{F8EF577F-1604-FF47-8E1A-BB3457E09696}" type="presOf" srcId="{1975766F-9583-C84C-8AD6-EFC17B798DB4}" destId="{2C4C208B-7491-5640-B3EA-176A6DA55368}" srcOrd="0" destOrd="0" presId="urn:microsoft.com/office/officeart/2005/8/layout/orgChart1"/>
    <dgm:cxn modelId="{1E130CB8-A333-8F4A-B6F4-6511B923269E}" type="presOf" srcId="{F62CA0E1-AFCF-9F49-9D24-89B42A5E2516}" destId="{D93A0D42-F3A1-0D47-9159-A60DB257EB59}" srcOrd="1" destOrd="0" presId="urn:microsoft.com/office/officeart/2005/8/layout/orgChart1"/>
    <dgm:cxn modelId="{897298AD-082E-AD42-B36E-A735571A7FCB}" type="presOf" srcId="{A425081D-2421-ED4B-8455-15FA91067BA4}" destId="{18EDE6D4-56CA-0E44-B286-462090621E04}" srcOrd="1" destOrd="0" presId="urn:microsoft.com/office/officeart/2005/8/layout/orgChart1"/>
    <dgm:cxn modelId="{3A85B6D6-E927-E248-985D-FFBAC279EC8F}" type="presOf" srcId="{94C3ADB9-2CC4-0C4A-8EC2-20970C5E1C9B}" destId="{C22ED876-C8E0-1C45-9A39-599C7BE6A9F7}" srcOrd="1" destOrd="0" presId="urn:microsoft.com/office/officeart/2005/8/layout/orgChart1"/>
    <dgm:cxn modelId="{F7ED0ED4-4E73-3948-AD64-FAB42C32F7E2}" srcId="{04F98CC1-9FDF-B644-8F7C-68394AF9A5B0}" destId="{94C3ADB9-2CC4-0C4A-8EC2-20970C5E1C9B}" srcOrd="0" destOrd="0" parTransId="{1975766F-9583-C84C-8AD6-EFC17B798DB4}" sibTransId="{85FCB380-A221-CE48-AC29-7D41DEAD233D}"/>
    <dgm:cxn modelId="{4C32762D-6C34-F844-AE3D-5D6930AB930F}" srcId="{94C3ADB9-2CC4-0C4A-8EC2-20970C5E1C9B}" destId="{F62CA0E1-AFCF-9F49-9D24-89B42A5E2516}" srcOrd="0" destOrd="0" parTransId="{61D1B4D9-E8AE-E949-B138-BCA00E6F033E}" sibTransId="{4E274DD2-07E6-2444-8DCE-A97D1C148BD1}"/>
    <dgm:cxn modelId="{4160FE5F-BEFB-A94B-86F0-E6774397854D}" type="presOf" srcId="{04F98CC1-9FDF-B644-8F7C-68394AF9A5B0}" destId="{228717DC-5B96-6648-A4DC-C8A888332046}" srcOrd="1" destOrd="0" presId="urn:microsoft.com/office/officeart/2005/8/layout/orgChart1"/>
    <dgm:cxn modelId="{B9971CCC-8670-1F40-94FE-F14B046CE19E}" type="presOf" srcId="{A425081D-2421-ED4B-8455-15FA91067BA4}" destId="{E3CF0C59-1D05-9A4A-9A4D-633E46D4C04C}" srcOrd="0" destOrd="0" presId="urn:microsoft.com/office/officeart/2005/8/layout/orgChart1"/>
    <dgm:cxn modelId="{649C1680-0E9D-9643-9019-CA9055AF3774}" type="presOf" srcId="{A3BBAD05-3979-2441-AE5C-6108A5932B8C}" destId="{FFE9AF5D-2E9C-FB4D-8615-7A58CF734B3A}" srcOrd="0" destOrd="0" presId="urn:microsoft.com/office/officeart/2005/8/layout/orgChart1"/>
    <dgm:cxn modelId="{D8FB3E84-C8B6-0C48-89FB-FEB2C4F04C7F}" type="presOf" srcId="{A3BBAD05-3979-2441-AE5C-6108A5932B8C}" destId="{EA30AE34-1E34-2441-B326-97F05555C091}" srcOrd="1" destOrd="0" presId="urn:microsoft.com/office/officeart/2005/8/layout/orgChart1"/>
    <dgm:cxn modelId="{3CF278B6-F2E3-5243-8CA4-DA1D98BB0242}" type="presOf" srcId="{61D1B4D9-E8AE-E949-B138-BCA00E6F033E}" destId="{EE14B377-F9DF-D24C-9787-F0F39217179D}" srcOrd="0" destOrd="0" presId="urn:microsoft.com/office/officeart/2005/8/layout/orgChart1"/>
    <dgm:cxn modelId="{4E9B60DB-CBA2-7240-B415-6D55A9295C61}" srcId="{FCDEB6AF-4336-0F4C-8B1A-E164E6079E46}" destId="{04F98CC1-9FDF-B644-8F7C-68394AF9A5B0}" srcOrd="0" destOrd="0" parTransId="{BBA069F0-EF2D-764C-897C-BA6AA47902B8}" sibTransId="{E0B2F681-4B87-834C-B27B-DCC88D396F6E}"/>
    <dgm:cxn modelId="{B02F8010-1257-6644-9DE4-0B29C5914371}" type="presOf" srcId="{94C3ADB9-2CC4-0C4A-8EC2-20970C5E1C9B}" destId="{A495ACEF-FCB1-C348-B5B2-A6E21BBFF224}" srcOrd="0" destOrd="0" presId="urn:microsoft.com/office/officeart/2005/8/layout/orgChart1"/>
    <dgm:cxn modelId="{D64D94CA-FFC0-8549-8EF1-6B93A0F29199}" type="presOf" srcId="{72AE2F46-C45B-3542-A0F7-89D1A18C6AD9}" destId="{DC7A8401-E81D-E044-AD80-57551781746F}" srcOrd="0" destOrd="0" presId="urn:microsoft.com/office/officeart/2005/8/layout/orgChart1"/>
    <dgm:cxn modelId="{4CE437FA-B341-7C45-942F-623EAB6E0DFE}" type="presOf" srcId="{FCDEB6AF-4336-0F4C-8B1A-E164E6079E46}" destId="{987D5D59-C872-7D47-A66E-35FFAEDA6BBC}" srcOrd="0" destOrd="0" presId="urn:microsoft.com/office/officeart/2005/8/layout/orgChart1"/>
    <dgm:cxn modelId="{911B271A-A66E-9945-AF33-3579274957C2}" type="presOf" srcId="{F62CA0E1-AFCF-9F49-9D24-89B42A5E2516}" destId="{4DFACA34-3550-5E41-BA8B-71DC172EBCA4}" srcOrd="0" destOrd="0" presId="urn:microsoft.com/office/officeart/2005/8/layout/orgChart1"/>
    <dgm:cxn modelId="{124D7080-B3B6-F84F-B63A-B5FB89B73DFB}" srcId="{04F98CC1-9FDF-B644-8F7C-68394AF9A5B0}" destId="{27E470DD-B858-2F49-9AE8-67EF87018C23}" srcOrd="2" destOrd="0" parTransId="{56D2DBB6-15CC-7F4C-A110-59E011A91412}" sibTransId="{DD2DD5E6-3D7B-8A45-B94A-2B3C8FA9F0EB}"/>
    <dgm:cxn modelId="{D59B4518-0A4C-0742-A650-9E2A84E683FE}" type="presOf" srcId="{27E470DD-B858-2F49-9AE8-67EF87018C23}" destId="{D55116FF-5182-624D-A0E9-DFBA72EB8AE2}" srcOrd="0" destOrd="0" presId="urn:microsoft.com/office/officeart/2005/8/layout/orgChart1"/>
    <dgm:cxn modelId="{9FD56CF9-1B02-1A4C-B673-9FB348664041}" type="presOf" srcId="{04F98CC1-9FDF-B644-8F7C-68394AF9A5B0}" destId="{AB80BF27-B59F-6A47-B393-CFA9DC5E7468}" srcOrd="0" destOrd="0" presId="urn:microsoft.com/office/officeart/2005/8/layout/orgChart1"/>
    <dgm:cxn modelId="{1499665F-E024-A44C-AAD6-79984B20A24E}" type="presOf" srcId="{56D2DBB6-15CC-7F4C-A110-59E011A91412}" destId="{F171511E-5A2B-7842-85F7-D4A38173FC13}" srcOrd="0" destOrd="0" presId="urn:microsoft.com/office/officeart/2005/8/layout/orgChart1"/>
    <dgm:cxn modelId="{3E7331C4-4068-4348-AE6F-EE29245AC1C7}" srcId="{04F98CC1-9FDF-B644-8F7C-68394AF9A5B0}" destId="{A3BBAD05-3979-2441-AE5C-6108A5932B8C}" srcOrd="1" destOrd="0" parTransId="{72AE2F46-C45B-3542-A0F7-89D1A18C6AD9}" sibTransId="{9FA72299-9ED0-814D-A483-9FBB07893922}"/>
    <dgm:cxn modelId="{40592993-35CC-544E-A99C-426107311A93}" srcId="{94C3ADB9-2CC4-0C4A-8EC2-20970C5E1C9B}" destId="{A425081D-2421-ED4B-8455-15FA91067BA4}" srcOrd="1" destOrd="0" parTransId="{35CAFB5B-4A15-FC4E-A352-E0CE28CE4CE3}" sibTransId="{ABCF9C41-7A0C-8B4D-9ADA-2C47CDE480F7}"/>
    <dgm:cxn modelId="{D2A237E7-901D-8C49-BCBD-3307437F02C3}" type="presOf" srcId="{27E470DD-B858-2F49-9AE8-67EF87018C23}" destId="{D752E17A-03AA-5A4F-A33D-4EC7F749A62B}" srcOrd="1" destOrd="0" presId="urn:microsoft.com/office/officeart/2005/8/layout/orgChart1"/>
    <dgm:cxn modelId="{28EE7926-D96F-DD47-B58F-B5C08FA9E40E}" type="presParOf" srcId="{987D5D59-C872-7D47-A66E-35FFAEDA6BBC}" destId="{C840F33C-6BE1-554F-8718-75F4853F44AA}" srcOrd="0" destOrd="0" presId="urn:microsoft.com/office/officeart/2005/8/layout/orgChart1"/>
    <dgm:cxn modelId="{D1EE2A1F-19B8-7D4B-87E5-6825D025C307}" type="presParOf" srcId="{C840F33C-6BE1-554F-8718-75F4853F44AA}" destId="{59EFC54F-968C-594E-BB1B-523F7D8C9A72}" srcOrd="0" destOrd="0" presId="urn:microsoft.com/office/officeart/2005/8/layout/orgChart1"/>
    <dgm:cxn modelId="{1A6EF180-F696-E04E-B787-A127C122FE0E}" type="presParOf" srcId="{59EFC54F-968C-594E-BB1B-523F7D8C9A72}" destId="{AB80BF27-B59F-6A47-B393-CFA9DC5E7468}" srcOrd="0" destOrd="0" presId="urn:microsoft.com/office/officeart/2005/8/layout/orgChart1"/>
    <dgm:cxn modelId="{38A6CA84-1341-DC4E-9B24-453FCBF3D8B6}" type="presParOf" srcId="{59EFC54F-968C-594E-BB1B-523F7D8C9A72}" destId="{228717DC-5B96-6648-A4DC-C8A888332046}" srcOrd="1" destOrd="0" presId="urn:microsoft.com/office/officeart/2005/8/layout/orgChart1"/>
    <dgm:cxn modelId="{F7C19662-AE32-BA4D-9E40-9FC4C4758FFB}" type="presParOf" srcId="{C840F33C-6BE1-554F-8718-75F4853F44AA}" destId="{41B1FE1D-F304-7A48-A9F3-1FB46F2153EB}" srcOrd="1" destOrd="0" presId="urn:microsoft.com/office/officeart/2005/8/layout/orgChart1"/>
    <dgm:cxn modelId="{D8E63115-6E9F-D249-907C-ABE519250D1A}" type="presParOf" srcId="{41B1FE1D-F304-7A48-A9F3-1FB46F2153EB}" destId="{2C4C208B-7491-5640-B3EA-176A6DA55368}" srcOrd="0" destOrd="0" presId="urn:microsoft.com/office/officeart/2005/8/layout/orgChart1"/>
    <dgm:cxn modelId="{54A30A89-7636-8D42-B2F0-3F0DB8A34C14}" type="presParOf" srcId="{41B1FE1D-F304-7A48-A9F3-1FB46F2153EB}" destId="{1921637F-4680-6941-8EEF-D9CBE10A18C2}" srcOrd="1" destOrd="0" presId="urn:microsoft.com/office/officeart/2005/8/layout/orgChart1"/>
    <dgm:cxn modelId="{729767D5-D92B-514A-997B-73B94487F7D3}" type="presParOf" srcId="{1921637F-4680-6941-8EEF-D9CBE10A18C2}" destId="{DC75CC59-60F2-F14B-AD45-BF943EAB5F5F}" srcOrd="0" destOrd="0" presId="urn:microsoft.com/office/officeart/2005/8/layout/orgChart1"/>
    <dgm:cxn modelId="{33326EBC-0EFF-B84C-8C83-566639964A04}" type="presParOf" srcId="{DC75CC59-60F2-F14B-AD45-BF943EAB5F5F}" destId="{A495ACEF-FCB1-C348-B5B2-A6E21BBFF224}" srcOrd="0" destOrd="0" presId="urn:microsoft.com/office/officeart/2005/8/layout/orgChart1"/>
    <dgm:cxn modelId="{FBCD900B-5697-A347-8373-F947C56D5A24}" type="presParOf" srcId="{DC75CC59-60F2-F14B-AD45-BF943EAB5F5F}" destId="{C22ED876-C8E0-1C45-9A39-599C7BE6A9F7}" srcOrd="1" destOrd="0" presId="urn:microsoft.com/office/officeart/2005/8/layout/orgChart1"/>
    <dgm:cxn modelId="{0086319F-A651-5B44-8B4A-B76C66571ECB}" type="presParOf" srcId="{1921637F-4680-6941-8EEF-D9CBE10A18C2}" destId="{C3385DB4-71F5-8A40-B375-1D0C54C7A821}" srcOrd="1" destOrd="0" presId="urn:microsoft.com/office/officeart/2005/8/layout/orgChart1"/>
    <dgm:cxn modelId="{5808BD40-32A7-0A40-9093-042DB4E52975}" type="presParOf" srcId="{C3385DB4-71F5-8A40-B375-1D0C54C7A821}" destId="{EE14B377-F9DF-D24C-9787-F0F39217179D}" srcOrd="0" destOrd="0" presId="urn:microsoft.com/office/officeart/2005/8/layout/orgChart1"/>
    <dgm:cxn modelId="{42119755-E628-A947-8B64-76F2A6CEBD21}" type="presParOf" srcId="{C3385DB4-71F5-8A40-B375-1D0C54C7A821}" destId="{F0D5C7D7-2A96-7648-8BB9-07D8241EBF8E}" srcOrd="1" destOrd="0" presId="urn:microsoft.com/office/officeart/2005/8/layout/orgChart1"/>
    <dgm:cxn modelId="{2574A900-A9C0-9C40-BBE4-11FDA094154D}" type="presParOf" srcId="{F0D5C7D7-2A96-7648-8BB9-07D8241EBF8E}" destId="{FA84BF9C-E7CF-674E-A47A-3168D654DB6E}" srcOrd="0" destOrd="0" presId="urn:microsoft.com/office/officeart/2005/8/layout/orgChart1"/>
    <dgm:cxn modelId="{F71B2B95-0887-1F4B-A57D-EA1FA58F2C51}" type="presParOf" srcId="{FA84BF9C-E7CF-674E-A47A-3168D654DB6E}" destId="{4DFACA34-3550-5E41-BA8B-71DC172EBCA4}" srcOrd="0" destOrd="0" presId="urn:microsoft.com/office/officeart/2005/8/layout/orgChart1"/>
    <dgm:cxn modelId="{FFE34940-B15F-9249-A72A-0B13882738EA}" type="presParOf" srcId="{FA84BF9C-E7CF-674E-A47A-3168D654DB6E}" destId="{D93A0D42-F3A1-0D47-9159-A60DB257EB59}" srcOrd="1" destOrd="0" presId="urn:microsoft.com/office/officeart/2005/8/layout/orgChart1"/>
    <dgm:cxn modelId="{7640B1B4-35E5-9C48-8BE6-B377506A1393}" type="presParOf" srcId="{F0D5C7D7-2A96-7648-8BB9-07D8241EBF8E}" destId="{A3B51CD3-3141-4D4C-A200-4727EC508178}" srcOrd="1" destOrd="0" presId="urn:microsoft.com/office/officeart/2005/8/layout/orgChart1"/>
    <dgm:cxn modelId="{1D8B3945-9487-C242-9589-6ADC6C631DCF}" type="presParOf" srcId="{F0D5C7D7-2A96-7648-8BB9-07D8241EBF8E}" destId="{0FCA4FCA-C1BF-8E42-9884-BEC59C0C76D1}" srcOrd="2" destOrd="0" presId="urn:microsoft.com/office/officeart/2005/8/layout/orgChart1"/>
    <dgm:cxn modelId="{3D43CE15-90B8-C04E-B1F2-9A325B414A7F}" type="presParOf" srcId="{C3385DB4-71F5-8A40-B375-1D0C54C7A821}" destId="{0400D7DE-EC42-4149-A272-BF015FCC5FC4}" srcOrd="2" destOrd="0" presId="urn:microsoft.com/office/officeart/2005/8/layout/orgChart1"/>
    <dgm:cxn modelId="{D3D6D162-D4DC-4940-9C00-C7EF626E952B}" type="presParOf" srcId="{C3385DB4-71F5-8A40-B375-1D0C54C7A821}" destId="{817CACDC-A233-514A-B9C8-212A841426A4}" srcOrd="3" destOrd="0" presId="urn:microsoft.com/office/officeart/2005/8/layout/orgChart1"/>
    <dgm:cxn modelId="{E90F5B59-0298-B942-8E73-F5B43C1819D2}" type="presParOf" srcId="{817CACDC-A233-514A-B9C8-212A841426A4}" destId="{F77B2688-325C-804E-A7CF-15477A337F47}" srcOrd="0" destOrd="0" presId="urn:microsoft.com/office/officeart/2005/8/layout/orgChart1"/>
    <dgm:cxn modelId="{1752B09F-F10C-F244-8ECC-832E2269EA30}" type="presParOf" srcId="{F77B2688-325C-804E-A7CF-15477A337F47}" destId="{E3CF0C59-1D05-9A4A-9A4D-633E46D4C04C}" srcOrd="0" destOrd="0" presId="urn:microsoft.com/office/officeart/2005/8/layout/orgChart1"/>
    <dgm:cxn modelId="{28F4F8E6-ABFF-FB48-8031-722513E59B72}" type="presParOf" srcId="{F77B2688-325C-804E-A7CF-15477A337F47}" destId="{18EDE6D4-56CA-0E44-B286-462090621E04}" srcOrd="1" destOrd="0" presId="urn:microsoft.com/office/officeart/2005/8/layout/orgChart1"/>
    <dgm:cxn modelId="{D736D3C6-809C-DD4F-81B4-184A2B72035C}" type="presParOf" srcId="{817CACDC-A233-514A-B9C8-212A841426A4}" destId="{806CD11C-0E80-7646-9A6B-FCE79AEC28C7}" srcOrd="1" destOrd="0" presId="urn:microsoft.com/office/officeart/2005/8/layout/orgChart1"/>
    <dgm:cxn modelId="{399709BB-E4BA-8844-B45E-BDE3FA095A01}" type="presParOf" srcId="{817CACDC-A233-514A-B9C8-212A841426A4}" destId="{0D6B9EAC-0E80-4044-9F4D-BBCAB8B726A8}" srcOrd="2" destOrd="0" presId="urn:microsoft.com/office/officeart/2005/8/layout/orgChart1"/>
    <dgm:cxn modelId="{6F83A887-A97F-074F-AB3A-4F29CB6F902B}" type="presParOf" srcId="{1921637F-4680-6941-8EEF-D9CBE10A18C2}" destId="{576DD130-76E4-C54A-80F0-6CB1A2B70E73}" srcOrd="2" destOrd="0" presId="urn:microsoft.com/office/officeart/2005/8/layout/orgChart1"/>
    <dgm:cxn modelId="{5E498ACC-BF7A-BE4E-A29F-1B13DC1EEC65}" type="presParOf" srcId="{41B1FE1D-F304-7A48-A9F3-1FB46F2153EB}" destId="{DC7A8401-E81D-E044-AD80-57551781746F}" srcOrd="2" destOrd="0" presId="urn:microsoft.com/office/officeart/2005/8/layout/orgChart1"/>
    <dgm:cxn modelId="{F04A888E-7CE1-0344-9A2F-D0D46E0A0D8C}" type="presParOf" srcId="{41B1FE1D-F304-7A48-A9F3-1FB46F2153EB}" destId="{82B219A4-70EF-724E-BA39-7A1297021C83}" srcOrd="3" destOrd="0" presId="urn:microsoft.com/office/officeart/2005/8/layout/orgChart1"/>
    <dgm:cxn modelId="{86489A7F-E085-F041-80C3-EA6F7E9B3294}" type="presParOf" srcId="{82B219A4-70EF-724E-BA39-7A1297021C83}" destId="{7DD22389-20B0-3B4E-B064-03D9D70377E5}" srcOrd="0" destOrd="0" presId="urn:microsoft.com/office/officeart/2005/8/layout/orgChart1"/>
    <dgm:cxn modelId="{34FE78A8-3F63-6845-93C0-20927AC8AA69}" type="presParOf" srcId="{7DD22389-20B0-3B4E-B064-03D9D70377E5}" destId="{FFE9AF5D-2E9C-FB4D-8615-7A58CF734B3A}" srcOrd="0" destOrd="0" presId="urn:microsoft.com/office/officeart/2005/8/layout/orgChart1"/>
    <dgm:cxn modelId="{757C08DA-E660-4842-8B95-BE3FBE4ABE36}" type="presParOf" srcId="{7DD22389-20B0-3B4E-B064-03D9D70377E5}" destId="{EA30AE34-1E34-2441-B326-97F05555C091}" srcOrd="1" destOrd="0" presId="urn:microsoft.com/office/officeart/2005/8/layout/orgChart1"/>
    <dgm:cxn modelId="{9C33C3CA-5134-F24C-8E34-B49D70F51EC5}" type="presParOf" srcId="{82B219A4-70EF-724E-BA39-7A1297021C83}" destId="{76225D46-B053-7A48-B3A4-A088D869CC7A}" srcOrd="1" destOrd="0" presId="urn:microsoft.com/office/officeart/2005/8/layout/orgChart1"/>
    <dgm:cxn modelId="{C776C3BD-E571-AE46-B761-3B1713D51956}" type="presParOf" srcId="{82B219A4-70EF-724E-BA39-7A1297021C83}" destId="{67615928-FFAC-E54E-8426-520863FC5BFE}" srcOrd="2" destOrd="0" presId="urn:microsoft.com/office/officeart/2005/8/layout/orgChart1"/>
    <dgm:cxn modelId="{D3B27554-F98D-9C46-8FA6-A8BD577206E2}" type="presParOf" srcId="{41B1FE1D-F304-7A48-A9F3-1FB46F2153EB}" destId="{F171511E-5A2B-7842-85F7-D4A38173FC13}" srcOrd="4" destOrd="0" presId="urn:microsoft.com/office/officeart/2005/8/layout/orgChart1"/>
    <dgm:cxn modelId="{1888D600-9E89-794D-99DF-EB778938F54C}" type="presParOf" srcId="{41B1FE1D-F304-7A48-A9F3-1FB46F2153EB}" destId="{1B76FE96-F03B-904B-BA0F-D594A8AB4A27}" srcOrd="5" destOrd="0" presId="urn:microsoft.com/office/officeart/2005/8/layout/orgChart1"/>
    <dgm:cxn modelId="{C9F496AD-96EB-9E4A-9652-D2E9CAD7ADE5}" type="presParOf" srcId="{1B76FE96-F03B-904B-BA0F-D594A8AB4A27}" destId="{74AC26F1-6FA7-7E44-B00E-E7B81FBFB5BE}" srcOrd="0" destOrd="0" presId="urn:microsoft.com/office/officeart/2005/8/layout/orgChart1"/>
    <dgm:cxn modelId="{BC7474AC-35AC-AC44-B921-90AD086EBCE4}" type="presParOf" srcId="{74AC26F1-6FA7-7E44-B00E-E7B81FBFB5BE}" destId="{D55116FF-5182-624D-A0E9-DFBA72EB8AE2}" srcOrd="0" destOrd="0" presId="urn:microsoft.com/office/officeart/2005/8/layout/orgChart1"/>
    <dgm:cxn modelId="{7E4E2E89-5B5B-F044-8E3D-DE73A553BE5F}" type="presParOf" srcId="{74AC26F1-6FA7-7E44-B00E-E7B81FBFB5BE}" destId="{D752E17A-03AA-5A4F-A33D-4EC7F749A62B}" srcOrd="1" destOrd="0" presId="urn:microsoft.com/office/officeart/2005/8/layout/orgChart1"/>
    <dgm:cxn modelId="{A1993D31-2F42-654D-BA33-365E0A823C16}" type="presParOf" srcId="{1B76FE96-F03B-904B-BA0F-D594A8AB4A27}" destId="{206232E2-7DF9-0641-987A-4052A98EDB97}" srcOrd="1" destOrd="0" presId="urn:microsoft.com/office/officeart/2005/8/layout/orgChart1"/>
    <dgm:cxn modelId="{ECD71FD0-5CA4-9242-B0A2-62DE7F07CF63}" type="presParOf" srcId="{1B76FE96-F03B-904B-BA0F-D594A8AB4A27}" destId="{793485BF-6753-4F43-9528-133314BBA7E4}" srcOrd="2" destOrd="0" presId="urn:microsoft.com/office/officeart/2005/8/layout/orgChart1"/>
    <dgm:cxn modelId="{ADC5216B-7AAC-3E49-835B-8312A82EC3CD}" type="presParOf" srcId="{C840F33C-6BE1-554F-8718-75F4853F44AA}" destId="{068B0254-D123-D045-933A-318FA57326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E0A67-C379-904B-811C-F656482E47D3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0488C-9BA3-DB48-99CE-1180210097F4}">
      <dgm:prSet/>
      <dgm:spPr/>
      <dgm:t>
        <a:bodyPr/>
        <a:lstStyle/>
        <a:p>
          <a:pPr rtl="0"/>
          <a:r>
            <a:rPr lang="en-US" b="1" u="none" dirty="0" smtClean="0"/>
            <a:t>Noninfectious</a:t>
          </a:r>
          <a:endParaRPr lang="en-US" b="1" u="none" dirty="0"/>
        </a:p>
      </dgm:t>
    </dgm:pt>
    <dgm:pt modelId="{71ABB005-C1FB-EB42-A340-715B8A90331E}" type="parTrans" cxnId="{CCFFBA5C-6E32-D345-B5DE-5DBFCD66B2C7}">
      <dgm:prSet/>
      <dgm:spPr/>
      <dgm:t>
        <a:bodyPr/>
        <a:lstStyle/>
        <a:p>
          <a:endParaRPr lang="en-US"/>
        </a:p>
      </dgm:t>
    </dgm:pt>
    <dgm:pt modelId="{2E41B501-4E36-9843-B61A-F8818CC0833E}" type="sibTrans" cxnId="{CCFFBA5C-6E32-D345-B5DE-5DBFCD66B2C7}">
      <dgm:prSet/>
      <dgm:spPr/>
      <dgm:t>
        <a:bodyPr/>
        <a:lstStyle/>
        <a:p>
          <a:endParaRPr lang="en-US"/>
        </a:p>
      </dgm:t>
    </dgm:pt>
    <dgm:pt modelId="{DC5B3321-9337-7043-9BF8-19239BEAB866}">
      <dgm:prSet/>
      <dgm:spPr/>
      <dgm:t>
        <a:bodyPr/>
        <a:lstStyle/>
        <a:p>
          <a:pPr rtl="0"/>
          <a:r>
            <a:rPr lang="en-US" u="none" dirty="0" smtClean="0"/>
            <a:t>Inflammatory</a:t>
          </a:r>
          <a:endParaRPr lang="en-US" u="none" dirty="0"/>
        </a:p>
      </dgm:t>
    </dgm:pt>
    <dgm:pt modelId="{9B9E1D0E-DD02-3F4D-8587-2DAEC8E0B633}" type="parTrans" cxnId="{D2776533-B355-CE44-9C70-96E5F1CC54D1}">
      <dgm:prSet/>
      <dgm:spPr/>
      <dgm:t>
        <a:bodyPr/>
        <a:lstStyle/>
        <a:p>
          <a:endParaRPr lang="en-US"/>
        </a:p>
      </dgm:t>
    </dgm:pt>
    <dgm:pt modelId="{C2FEB373-BA42-464C-AF61-52188D8A3B76}" type="sibTrans" cxnId="{D2776533-B355-CE44-9C70-96E5F1CC54D1}">
      <dgm:prSet/>
      <dgm:spPr/>
      <dgm:t>
        <a:bodyPr/>
        <a:lstStyle/>
        <a:p>
          <a:endParaRPr lang="en-US"/>
        </a:p>
      </dgm:t>
    </dgm:pt>
    <dgm:pt modelId="{12068247-52D2-4847-886D-80AA4A02C9FB}">
      <dgm:prSet/>
      <dgm:spPr/>
      <dgm:t>
        <a:bodyPr/>
        <a:lstStyle/>
        <a:p>
          <a:pPr rtl="0"/>
          <a:r>
            <a:rPr lang="en-US" u="none" dirty="0" smtClean="0"/>
            <a:t>Inflammatory Bowel Disease</a:t>
          </a:r>
          <a:endParaRPr lang="en-US" u="none" dirty="0"/>
        </a:p>
      </dgm:t>
    </dgm:pt>
    <dgm:pt modelId="{DFB98A0D-6C39-504E-A955-E1F35ED4BE31}" type="parTrans" cxnId="{7A57BA71-19BB-C040-88B0-45E5BD71381A}">
      <dgm:prSet/>
      <dgm:spPr/>
      <dgm:t>
        <a:bodyPr/>
        <a:lstStyle/>
        <a:p>
          <a:endParaRPr lang="en-US"/>
        </a:p>
      </dgm:t>
    </dgm:pt>
    <dgm:pt modelId="{21420817-8A29-E146-8406-E8CE3E69A333}" type="sibTrans" cxnId="{7A57BA71-19BB-C040-88B0-45E5BD71381A}">
      <dgm:prSet/>
      <dgm:spPr/>
      <dgm:t>
        <a:bodyPr/>
        <a:lstStyle/>
        <a:p>
          <a:endParaRPr lang="en-US"/>
        </a:p>
      </dgm:t>
    </dgm:pt>
    <dgm:pt modelId="{5F395FBF-FAB0-D746-B7DF-0D1059E3B5AD}">
      <dgm:prSet/>
      <dgm:spPr/>
      <dgm:t>
        <a:bodyPr/>
        <a:lstStyle/>
        <a:p>
          <a:pPr rtl="0"/>
          <a:r>
            <a:rPr lang="en-US" u="none" dirty="0" smtClean="0"/>
            <a:t>Extrinsic cause (radiation, medication)</a:t>
          </a:r>
          <a:endParaRPr lang="en-US" u="none" dirty="0"/>
        </a:p>
      </dgm:t>
    </dgm:pt>
    <dgm:pt modelId="{1F525133-64B4-C746-A503-9C5D6B728C43}" type="parTrans" cxnId="{FA87AD3A-D6B0-1146-B33F-029D91E697AB}">
      <dgm:prSet/>
      <dgm:spPr/>
      <dgm:t>
        <a:bodyPr/>
        <a:lstStyle/>
        <a:p>
          <a:endParaRPr lang="en-US"/>
        </a:p>
      </dgm:t>
    </dgm:pt>
    <dgm:pt modelId="{9C4D1A92-3D31-C445-967C-1DE0B96AA97A}" type="sibTrans" cxnId="{FA87AD3A-D6B0-1146-B33F-029D91E697AB}">
      <dgm:prSet/>
      <dgm:spPr/>
      <dgm:t>
        <a:bodyPr/>
        <a:lstStyle/>
        <a:p>
          <a:endParaRPr lang="en-US"/>
        </a:p>
      </dgm:t>
    </dgm:pt>
    <dgm:pt modelId="{085E3538-0083-B941-9A71-176340218A29}">
      <dgm:prSet/>
      <dgm:spPr/>
      <dgm:t>
        <a:bodyPr/>
        <a:lstStyle/>
        <a:p>
          <a:pPr rtl="0"/>
          <a:r>
            <a:rPr lang="en-US" u="none" dirty="0" smtClean="0"/>
            <a:t>Ischemic Bowel</a:t>
          </a:r>
          <a:endParaRPr lang="en-US" u="none" dirty="0"/>
        </a:p>
      </dgm:t>
    </dgm:pt>
    <dgm:pt modelId="{6B5803C2-EAA1-5847-AB1C-7F3963A53220}" type="parTrans" cxnId="{7A26564E-6010-DA4B-98FD-FB39270B5C17}">
      <dgm:prSet/>
      <dgm:spPr/>
      <dgm:t>
        <a:bodyPr/>
        <a:lstStyle/>
        <a:p>
          <a:endParaRPr lang="en-US"/>
        </a:p>
      </dgm:t>
    </dgm:pt>
    <dgm:pt modelId="{3C4679D6-4C3E-9846-9E6D-05388A071DF2}" type="sibTrans" cxnId="{7A26564E-6010-DA4B-98FD-FB39270B5C17}">
      <dgm:prSet/>
      <dgm:spPr/>
      <dgm:t>
        <a:bodyPr/>
        <a:lstStyle/>
        <a:p>
          <a:endParaRPr lang="en-US"/>
        </a:p>
      </dgm:t>
    </dgm:pt>
    <dgm:pt modelId="{A4D93565-74E2-4245-B759-7D33276A36BB}">
      <dgm:prSet/>
      <dgm:spPr/>
      <dgm:t>
        <a:bodyPr/>
        <a:lstStyle/>
        <a:p>
          <a:pPr rtl="0"/>
          <a:r>
            <a:rPr lang="en-US" u="none" dirty="0" smtClean="0"/>
            <a:t>Non-Inflammatory</a:t>
          </a:r>
          <a:endParaRPr lang="en-US" u="none" dirty="0"/>
        </a:p>
      </dgm:t>
    </dgm:pt>
    <dgm:pt modelId="{D177FA2A-B268-6044-AAEE-7FB32673629A}" type="parTrans" cxnId="{482A857E-476A-DD4B-AABB-461B7385A772}">
      <dgm:prSet/>
      <dgm:spPr/>
      <dgm:t>
        <a:bodyPr/>
        <a:lstStyle/>
        <a:p>
          <a:endParaRPr lang="en-US"/>
        </a:p>
      </dgm:t>
    </dgm:pt>
    <dgm:pt modelId="{7BBF1A1E-A98B-BA42-A6D4-551C4ECEB1C8}" type="sibTrans" cxnId="{482A857E-476A-DD4B-AABB-461B7385A772}">
      <dgm:prSet/>
      <dgm:spPr/>
      <dgm:t>
        <a:bodyPr/>
        <a:lstStyle/>
        <a:p>
          <a:endParaRPr lang="en-US"/>
        </a:p>
      </dgm:t>
    </dgm:pt>
    <dgm:pt modelId="{76E06D2C-1BEA-4A40-96D4-017CC0D3320F}">
      <dgm:prSet/>
      <dgm:spPr/>
      <dgm:t>
        <a:bodyPr/>
        <a:lstStyle/>
        <a:p>
          <a:pPr rtl="0"/>
          <a:r>
            <a:rPr lang="en-US" u="none" dirty="0" smtClean="0"/>
            <a:t>Secretory</a:t>
          </a:r>
          <a:endParaRPr lang="en-US" u="none" dirty="0"/>
        </a:p>
      </dgm:t>
    </dgm:pt>
    <dgm:pt modelId="{C9E57FF3-311D-F746-818B-80509038FD19}" type="parTrans" cxnId="{74703ED7-D16D-744B-B189-99E1C26B2E7D}">
      <dgm:prSet/>
      <dgm:spPr/>
      <dgm:t>
        <a:bodyPr/>
        <a:lstStyle/>
        <a:p>
          <a:endParaRPr lang="en-US"/>
        </a:p>
      </dgm:t>
    </dgm:pt>
    <dgm:pt modelId="{10600A84-62BD-6F45-8BCF-662ABD63FFF4}" type="sibTrans" cxnId="{74703ED7-D16D-744B-B189-99E1C26B2E7D}">
      <dgm:prSet/>
      <dgm:spPr/>
      <dgm:t>
        <a:bodyPr/>
        <a:lstStyle/>
        <a:p>
          <a:endParaRPr lang="en-US"/>
        </a:p>
      </dgm:t>
    </dgm:pt>
    <dgm:pt modelId="{E1A75A64-7E46-1546-949A-BBE1E53F43ED}">
      <dgm:prSet/>
      <dgm:spPr/>
      <dgm:t>
        <a:bodyPr/>
        <a:lstStyle/>
        <a:p>
          <a:pPr rtl="0"/>
          <a:r>
            <a:rPr lang="en-US" u="none" dirty="0" smtClean="0"/>
            <a:t>Osmot</a:t>
          </a:r>
          <a:r>
            <a:rPr lang="en-US" u="sng" dirty="0" smtClean="0"/>
            <a:t>ic</a:t>
          </a:r>
          <a:endParaRPr lang="en-US" dirty="0"/>
        </a:p>
      </dgm:t>
    </dgm:pt>
    <dgm:pt modelId="{D729C8E4-60AA-764B-8508-2B697B01A498}" type="parTrans" cxnId="{9F3B13B0-54AB-5D47-A662-7299547C078A}">
      <dgm:prSet/>
      <dgm:spPr/>
      <dgm:t>
        <a:bodyPr/>
        <a:lstStyle/>
        <a:p>
          <a:endParaRPr lang="en-US"/>
        </a:p>
      </dgm:t>
    </dgm:pt>
    <dgm:pt modelId="{E9C87E97-4C1B-5748-A087-5A528095E180}" type="sibTrans" cxnId="{9F3B13B0-54AB-5D47-A662-7299547C078A}">
      <dgm:prSet/>
      <dgm:spPr/>
      <dgm:t>
        <a:bodyPr/>
        <a:lstStyle/>
        <a:p>
          <a:pPr rtl="0"/>
          <a:endParaRPr lang="en-US"/>
        </a:p>
      </dgm:t>
    </dgm:pt>
    <dgm:pt modelId="{1A944255-000E-A846-963B-3871609484AD}" type="pres">
      <dgm:prSet presAssocID="{377E0A67-C379-904B-811C-F656482E47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80D2666-6845-7E45-8C56-65CDC0777C78}" type="pres">
      <dgm:prSet presAssocID="{9950488C-9BA3-DB48-99CE-1180210097F4}" presName="hierRoot1" presStyleCnt="0">
        <dgm:presLayoutVars>
          <dgm:hierBranch val="init"/>
        </dgm:presLayoutVars>
      </dgm:prSet>
      <dgm:spPr/>
    </dgm:pt>
    <dgm:pt modelId="{361692AE-A9B1-3A49-B559-2B3A78704604}" type="pres">
      <dgm:prSet presAssocID="{9950488C-9BA3-DB48-99CE-1180210097F4}" presName="rootComposite1" presStyleCnt="0"/>
      <dgm:spPr/>
    </dgm:pt>
    <dgm:pt modelId="{56D2C1E8-7628-EB46-8EAF-52CE57E13C32}" type="pres">
      <dgm:prSet presAssocID="{9950488C-9BA3-DB48-99CE-1180210097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2BBA64B-704B-F245-99B4-5AB90644C7B0}" type="pres">
      <dgm:prSet presAssocID="{9950488C-9BA3-DB48-99CE-1180210097F4}" presName="rootConnector1" presStyleLbl="node1" presStyleIdx="0" presStyleCnt="0"/>
      <dgm:spPr/>
      <dgm:t>
        <a:bodyPr/>
        <a:lstStyle/>
        <a:p>
          <a:endParaRPr lang="en-CA"/>
        </a:p>
      </dgm:t>
    </dgm:pt>
    <dgm:pt modelId="{AFD9D608-AD37-4B47-A2D7-34CE7290274A}" type="pres">
      <dgm:prSet presAssocID="{9950488C-9BA3-DB48-99CE-1180210097F4}" presName="hierChild2" presStyleCnt="0"/>
      <dgm:spPr/>
    </dgm:pt>
    <dgm:pt modelId="{641CD17F-F131-DF47-BA0E-29A2AD671DE7}" type="pres">
      <dgm:prSet presAssocID="{9B9E1D0E-DD02-3F4D-8587-2DAEC8E0B633}" presName="Name64" presStyleLbl="parChTrans1D2" presStyleIdx="0" presStyleCnt="2"/>
      <dgm:spPr/>
      <dgm:t>
        <a:bodyPr/>
        <a:lstStyle/>
        <a:p>
          <a:endParaRPr lang="en-CA"/>
        </a:p>
      </dgm:t>
    </dgm:pt>
    <dgm:pt modelId="{5BE43A94-0B91-8140-9F29-E7C472393E12}" type="pres">
      <dgm:prSet presAssocID="{DC5B3321-9337-7043-9BF8-19239BEAB866}" presName="hierRoot2" presStyleCnt="0">
        <dgm:presLayoutVars>
          <dgm:hierBranch val="init"/>
        </dgm:presLayoutVars>
      </dgm:prSet>
      <dgm:spPr/>
    </dgm:pt>
    <dgm:pt modelId="{C75939F9-1DC4-8148-B73F-FFCDAA940FF9}" type="pres">
      <dgm:prSet presAssocID="{DC5B3321-9337-7043-9BF8-19239BEAB866}" presName="rootComposite" presStyleCnt="0"/>
      <dgm:spPr/>
    </dgm:pt>
    <dgm:pt modelId="{45A1175E-F769-3D43-85C2-7BC178376CFE}" type="pres">
      <dgm:prSet presAssocID="{DC5B3321-9337-7043-9BF8-19239BEAB86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360B3B0-67E1-9F49-B9EA-B79DEC94488A}" type="pres">
      <dgm:prSet presAssocID="{DC5B3321-9337-7043-9BF8-19239BEAB866}" presName="rootConnector" presStyleLbl="node2" presStyleIdx="0" presStyleCnt="2"/>
      <dgm:spPr/>
      <dgm:t>
        <a:bodyPr/>
        <a:lstStyle/>
        <a:p>
          <a:endParaRPr lang="en-CA"/>
        </a:p>
      </dgm:t>
    </dgm:pt>
    <dgm:pt modelId="{22AD2E73-9DC1-8243-86B8-512F74023B7C}" type="pres">
      <dgm:prSet presAssocID="{DC5B3321-9337-7043-9BF8-19239BEAB866}" presName="hierChild4" presStyleCnt="0"/>
      <dgm:spPr/>
    </dgm:pt>
    <dgm:pt modelId="{D8F2A573-0137-1642-89BD-9EE2FD4634E8}" type="pres">
      <dgm:prSet presAssocID="{DFB98A0D-6C39-504E-A955-E1F35ED4BE31}" presName="Name64" presStyleLbl="parChTrans1D3" presStyleIdx="0" presStyleCnt="5"/>
      <dgm:spPr/>
      <dgm:t>
        <a:bodyPr/>
        <a:lstStyle/>
        <a:p>
          <a:endParaRPr lang="en-CA"/>
        </a:p>
      </dgm:t>
    </dgm:pt>
    <dgm:pt modelId="{D724045A-0CF9-D74F-9083-B68FEC3E0502}" type="pres">
      <dgm:prSet presAssocID="{12068247-52D2-4847-886D-80AA4A02C9FB}" presName="hierRoot2" presStyleCnt="0">
        <dgm:presLayoutVars>
          <dgm:hierBranch val="init"/>
        </dgm:presLayoutVars>
      </dgm:prSet>
      <dgm:spPr/>
    </dgm:pt>
    <dgm:pt modelId="{82296206-FE30-2B4F-BEAE-F150A6D4D913}" type="pres">
      <dgm:prSet presAssocID="{12068247-52D2-4847-886D-80AA4A02C9FB}" presName="rootComposite" presStyleCnt="0"/>
      <dgm:spPr/>
    </dgm:pt>
    <dgm:pt modelId="{BDF5139E-2912-E34D-90A4-5F962693C074}" type="pres">
      <dgm:prSet presAssocID="{12068247-52D2-4847-886D-80AA4A02C9FB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364B44C-FB44-2D48-B1E8-7469F6C2B6D1}" type="pres">
      <dgm:prSet presAssocID="{12068247-52D2-4847-886D-80AA4A02C9FB}" presName="rootConnector" presStyleLbl="node3" presStyleIdx="0" presStyleCnt="5"/>
      <dgm:spPr/>
      <dgm:t>
        <a:bodyPr/>
        <a:lstStyle/>
        <a:p>
          <a:endParaRPr lang="en-CA"/>
        </a:p>
      </dgm:t>
    </dgm:pt>
    <dgm:pt modelId="{1960FA14-C7B5-2141-8749-6988E1AD6A7D}" type="pres">
      <dgm:prSet presAssocID="{12068247-52D2-4847-886D-80AA4A02C9FB}" presName="hierChild4" presStyleCnt="0"/>
      <dgm:spPr/>
    </dgm:pt>
    <dgm:pt modelId="{F61842FF-5708-1A47-BE5C-F39A65D19F3B}" type="pres">
      <dgm:prSet presAssocID="{12068247-52D2-4847-886D-80AA4A02C9FB}" presName="hierChild5" presStyleCnt="0"/>
      <dgm:spPr/>
    </dgm:pt>
    <dgm:pt modelId="{6D6F3996-BE3B-8442-9B22-A340A0AB17CF}" type="pres">
      <dgm:prSet presAssocID="{1F525133-64B4-C746-A503-9C5D6B728C43}" presName="Name64" presStyleLbl="parChTrans1D3" presStyleIdx="1" presStyleCnt="5"/>
      <dgm:spPr/>
      <dgm:t>
        <a:bodyPr/>
        <a:lstStyle/>
        <a:p>
          <a:endParaRPr lang="en-CA"/>
        </a:p>
      </dgm:t>
    </dgm:pt>
    <dgm:pt modelId="{5BF7BC61-C362-5044-AEAC-4E25914D2B52}" type="pres">
      <dgm:prSet presAssocID="{5F395FBF-FAB0-D746-B7DF-0D1059E3B5AD}" presName="hierRoot2" presStyleCnt="0">
        <dgm:presLayoutVars>
          <dgm:hierBranch val="init"/>
        </dgm:presLayoutVars>
      </dgm:prSet>
      <dgm:spPr/>
    </dgm:pt>
    <dgm:pt modelId="{CA14BCCD-BEB0-6448-86DC-52E82D6F2169}" type="pres">
      <dgm:prSet presAssocID="{5F395FBF-FAB0-D746-B7DF-0D1059E3B5AD}" presName="rootComposite" presStyleCnt="0"/>
      <dgm:spPr/>
    </dgm:pt>
    <dgm:pt modelId="{ED24F39A-322D-4F49-9664-BEC16D1881F1}" type="pres">
      <dgm:prSet presAssocID="{5F395FBF-FAB0-D746-B7DF-0D1059E3B5A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81BC35D-3F35-FB4B-BEFA-D086F2C22567}" type="pres">
      <dgm:prSet presAssocID="{5F395FBF-FAB0-D746-B7DF-0D1059E3B5AD}" presName="rootConnector" presStyleLbl="node3" presStyleIdx="1" presStyleCnt="5"/>
      <dgm:spPr/>
      <dgm:t>
        <a:bodyPr/>
        <a:lstStyle/>
        <a:p>
          <a:endParaRPr lang="en-CA"/>
        </a:p>
      </dgm:t>
    </dgm:pt>
    <dgm:pt modelId="{39694E95-B8A0-5849-AAFC-C67DCE3D4E9F}" type="pres">
      <dgm:prSet presAssocID="{5F395FBF-FAB0-D746-B7DF-0D1059E3B5AD}" presName="hierChild4" presStyleCnt="0"/>
      <dgm:spPr/>
    </dgm:pt>
    <dgm:pt modelId="{D4DD55A4-23BD-7F47-BC81-CFDA43C50B84}" type="pres">
      <dgm:prSet presAssocID="{5F395FBF-FAB0-D746-B7DF-0D1059E3B5AD}" presName="hierChild5" presStyleCnt="0"/>
      <dgm:spPr/>
    </dgm:pt>
    <dgm:pt modelId="{71388AC4-9567-E64D-9A83-E4B509121A44}" type="pres">
      <dgm:prSet presAssocID="{6B5803C2-EAA1-5847-AB1C-7F3963A53220}" presName="Name64" presStyleLbl="parChTrans1D3" presStyleIdx="2" presStyleCnt="5"/>
      <dgm:spPr/>
      <dgm:t>
        <a:bodyPr/>
        <a:lstStyle/>
        <a:p>
          <a:endParaRPr lang="en-CA"/>
        </a:p>
      </dgm:t>
    </dgm:pt>
    <dgm:pt modelId="{D36BCEE7-0E08-C945-BA8A-4CF81EAE8E0E}" type="pres">
      <dgm:prSet presAssocID="{085E3538-0083-B941-9A71-176340218A29}" presName="hierRoot2" presStyleCnt="0">
        <dgm:presLayoutVars>
          <dgm:hierBranch val="init"/>
        </dgm:presLayoutVars>
      </dgm:prSet>
      <dgm:spPr/>
    </dgm:pt>
    <dgm:pt modelId="{48D5DD58-4404-5C44-B8C2-3D226D9F1DC7}" type="pres">
      <dgm:prSet presAssocID="{085E3538-0083-B941-9A71-176340218A29}" presName="rootComposite" presStyleCnt="0"/>
      <dgm:spPr/>
    </dgm:pt>
    <dgm:pt modelId="{852A660C-8883-8D46-B28C-C3946AD391D0}" type="pres">
      <dgm:prSet presAssocID="{085E3538-0083-B941-9A71-176340218A29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E6591DD-C7BF-4D4D-9057-E798B4F0B622}" type="pres">
      <dgm:prSet presAssocID="{085E3538-0083-B941-9A71-176340218A29}" presName="rootConnector" presStyleLbl="node3" presStyleIdx="2" presStyleCnt="5"/>
      <dgm:spPr/>
      <dgm:t>
        <a:bodyPr/>
        <a:lstStyle/>
        <a:p>
          <a:endParaRPr lang="en-CA"/>
        </a:p>
      </dgm:t>
    </dgm:pt>
    <dgm:pt modelId="{70A12AFA-209C-3E4E-BD25-6BB0A13B3F47}" type="pres">
      <dgm:prSet presAssocID="{085E3538-0083-B941-9A71-176340218A29}" presName="hierChild4" presStyleCnt="0"/>
      <dgm:spPr/>
    </dgm:pt>
    <dgm:pt modelId="{6E2FAD8A-773A-1145-87EC-3659D3CD8482}" type="pres">
      <dgm:prSet presAssocID="{085E3538-0083-B941-9A71-176340218A29}" presName="hierChild5" presStyleCnt="0"/>
      <dgm:spPr/>
    </dgm:pt>
    <dgm:pt modelId="{574895B2-0861-B741-B60A-EF90ABD69091}" type="pres">
      <dgm:prSet presAssocID="{DC5B3321-9337-7043-9BF8-19239BEAB866}" presName="hierChild5" presStyleCnt="0"/>
      <dgm:spPr/>
    </dgm:pt>
    <dgm:pt modelId="{B2CF4977-83C2-1F4A-AE68-E8AA33F70202}" type="pres">
      <dgm:prSet presAssocID="{D177FA2A-B268-6044-AAEE-7FB32673629A}" presName="Name64" presStyleLbl="parChTrans1D2" presStyleIdx="1" presStyleCnt="2"/>
      <dgm:spPr/>
      <dgm:t>
        <a:bodyPr/>
        <a:lstStyle/>
        <a:p>
          <a:endParaRPr lang="en-CA"/>
        </a:p>
      </dgm:t>
    </dgm:pt>
    <dgm:pt modelId="{3C018804-783C-E643-B9FF-23B1E0A40D88}" type="pres">
      <dgm:prSet presAssocID="{A4D93565-74E2-4245-B759-7D33276A36BB}" presName="hierRoot2" presStyleCnt="0">
        <dgm:presLayoutVars>
          <dgm:hierBranch val="init"/>
        </dgm:presLayoutVars>
      </dgm:prSet>
      <dgm:spPr/>
    </dgm:pt>
    <dgm:pt modelId="{180AECAE-B435-E24C-9621-00783D1AF47E}" type="pres">
      <dgm:prSet presAssocID="{A4D93565-74E2-4245-B759-7D33276A36BB}" presName="rootComposite" presStyleCnt="0"/>
      <dgm:spPr/>
    </dgm:pt>
    <dgm:pt modelId="{20026553-087C-AF4E-AF71-93ADF4D04316}" type="pres">
      <dgm:prSet presAssocID="{A4D93565-74E2-4245-B759-7D33276A36B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CFE0A3C-43F7-694D-B87F-75447A7CCA30}" type="pres">
      <dgm:prSet presAssocID="{A4D93565-74E2-4245-B759-7D33276A36BB}" presName="rootConnector" presStyleLbl="node2" presStyleIdx="1" presStyleCnt="2"/>
      <dgm:spPr/>
      <dgm:t>
        <a:bodyPr/>
        <a:lstStyle/>
        <a:p>
          <a:endParaRPr lang="en-CA"/>
        </a:p>
      </dgm:t>
    </dgm:pt>
    <dgm:pt modelId="{E8B3AAAB-1A0A-4B48-9B37-F1182A1121C0}" type="pres">
      <dgm:prSet presAssocID="{A4D93565-74E2-4245-B759-7D33276A36BB}" presName="hierChild4" presStyleCnt="0"/>
      <dgm:spPr/>
    </dgm:pt>
    <dgm:pt modelId="{2F310C32-B3DB-0944-9427-AC29C444F122}" type="pres">
      <dgm:prSet presAssocID="{C9E57FF3-311D-F746-818B-80509038FD19}" presName="Name64" presStyleLbl="parChTrans1D3" presStyleIdx="3" presStyleCnt="5"/>
      <dgm:spPr/>
      <dgm:t>
        <a:bodyPr/>
        <a:lstStyle/>
        <a:p>
          <a:endParaRPr lang="en-CA"/>
        </a:p>
      </dgm:t>
    </dgm:pt>
    <dgm:pt modelId="{E67C41B9-9FE7-AE47-9666-941F7A6EEB8F}" type="pres">
      <dgm:prSet presAssocID="{76E06D2C-1BEA-4A40-96D4-017CC0D3320F}" presName="hierRoot2" presStyleCnt="0">
        <dgm:presLayoutVars>
          <dgm:hierBranch val="init"/>
        </dgm:presLayoutVars>
      </dgm:prSet>
      <dgm:spPr/>
    </dgm:pt>
    <dgm:pt modelId="{E2727759-4560-2443-AD57-7AED4F869DFF}" type="pres">
      <dgm:prSet presAssocID="{76E06D2C-1BEA-4A40-96D4-017CC0D3320F}" presName="rootComposite" presStyleCnt="0"/>
      <dgm:spPr/>
    </dgm:pt>
    <dgm:pt modelId="{FE77579E-956A-2D43-8136-AA154B9F2CAA}" type="pres">
      <dgm:prSet presAssocID="{76E06D2C-1BEA-4A40-96D4-017CC0D3320F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2B518FD-CD44-F44E-B27F-2B2A0EF72766}" type="pres">
      <dgm:prSet presAssocID="{76E06D2C-1BEA-4A40-96D4-017CC0D3320F}" presName="rootConnector" presStyleLbl="node3" presStyleIdx="3" presStyleCnt="5"/>
      <dgm:spPr/>
      <dgm:t>
        <a:bodyPr/>
        <a:lstStyle/>
        <a:p>
          <a:endParaRPr lang="en-CA"/>
        </a:p>
      </dgm:t>
    </dgm:pt>
    <dgm:pt modelId="{4FF88C37-2405-874B-BEF9-56095254166F}" type="pres">
      <dgm:prSet presAssocID="{76E06D2C-1BEA-4A40-96D4-017CC0D3320F}" presName="hierChild4" presStyleCnt="0"/>
      <dgm:spPr/>
    </dgm:pt>
    <dgm:pt modelId="{9961DAEE-D6C2-C846-8641-D98B0D7F2A0F}" type="pres">
      <dgm:prSet presAssocID="{76E06D2C-1BEA-4A40-96D4-017CC0D3320F}" presName="hierChild5" presStyleCnt="0"/>
      <dgm:spPr/>
    </dgm:pt>
    <dgm:pt modelId="{055E449C-B50E-1446-86C2-A7FE4EF0772B}" type="pres">
      <dgm:prSet presAssocID="{D729C8E4-60AA-764B-8508-2B697B01A498}" presName="Name64" presStyleLbl="parChTrans1D3" presStyleIdx="4" presStyleCnt="5"/>
      <dgm:spPr/>
      <dgm:t>
        <a:bodyPr/>
        <a:lstStyle/>
        <a:p>
          <a:endParaRPr lang="en-CA"/>
        </a:p>
      </dgm:t>
    </dgm:pt>
    <dgm:pt modelId="{D101ABCE-538A-4749-96A3-61D2F52A2751}" type="pres">
      <dgm:prSet presAssocID="{E1A75A64-7E46-1546-949A-BBE1E53F43ED}" presName="hierRoot2" presStyleCnt="0">
        <dgm:presLayoutVars>
          <dgm:hierBranch val="init"/>
        </dgm:presLayoutVars>
      </dgm:prSet>
      <dgm:spPr/>
    </dgm:pt>
    <dgm:pt modelId="{B179ADEF-2814-D846-A5BC-C5019AB40210}" type="pres">
      <dgm:prSet presAssocID="{E1A75A64-7E46-1546-949A-BBE1E53F43ED}" presName="rootComposite" presStyleCnt="0"/>
      <dgm:spPr/>
    </dgm:pt>
    <dgm:pt modelId="{017FD21C-B6A6-8642-B917-8BC7B325E2BC}" type="pres">
      <dgm:prSet presAssocID="{E1A75A64-7E46-1546-949A-BBE1E53F43ED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C03EDB6-306A-D44F-B18D-EFEF12C8FDB8}" type="pres">
      <dgm:prSet presAssocID="{E1A75A64-7E46-1546-949A-BBE1E53F43ED}" presName="rootConnector" presStyleLbl="node3" presStyleIdx="4" presStyleCnt="5"/>
      <dgm:spPr/>
      <dgm:t>
        <a:bodyPr/>
        <a:lstStyle/>
        <a:p>
          <a:endParaRPr lang="en-CA"/>
        </a:p>
      </dgm:t>
    </dgm:pt>
    <dgm:pt modelId="{A22D97DB-C861-0A49-BC8D-5B0B7F369F9D}" type="pres">
      <dgm:prSet presAssocID="{E1A75A64-7E46-1546-949A-BBE1E53F43ED}" presName="hierChild4" presStyleCnt="0"/>
      <dgm:spPr/>
    </dgm:pt>
    <dgm:pt modelId="{3DA15DFD-FB32-A24E-8CDF-B86D73A77E58}" type="pres">
      <dgm:prSet presAssocID="{E1A75A64-7E46-1546-949A-BBE1E53F43ED}" presName="hierChild5" presStyleCnt="0"/>
      <dgm:spPr/>
    </dgm:pt>
    <dgm:pt modelId="{8FBE7B8C-9513-8F46-906A-7BDB96CD145B}" type="pres">
      <dgm:prSet presAssocID="{A4D93565-74E2-4245-B759-7D33276A36BB}" presName="hierChild5" presStyleCnt="0"/>
      <dgm:spPr/>
    </dgm:pt>
    <dgm:pt modelId="{A9325074-7ADA-ED4B-B969-C7B1F489DA0E}" type="pres">
      <dgm:prSet presAssocID="{9950488C-9BA3-DB48-99CE-1180210097F4}" presName="hierChild3" presStyleCnt="0"/>
      <dgm:spPr/>
    </dgm:pt>
  </dgm:ptLst>
  <dgm:cxnLst>
    <dgm:cxn modelId="{67E90C4E-67A3-C548-9013-CD64F185951E}" type="presOf" srcId="{5F395FBF-FAB0-D746-B7DF-0D1059E3B5AD}" destId="{ED24F39A-322D-4F49-9664-BEC16D1881F1}" srcOrd="0" destOrd="0" presId="urn:microsoft.com/office/officeart/2009/3/layout/HorizontalOrganizationChart"/>
    <dgm:cxn modelId="{DDB41E64-E47E-CC4C-8C4F-39DE4AB8776E}" type="presOf" srcId="{DC5B3321-9337-7043-9BF8-19239BEAB866}" destId="{D360B3B0-67E1-9F49-B9EA-B79DEC94488A}" srcOrd="1" destOrd="0" presId="urn:microsoft.com/office/officeart/2009/3/layout/HorizontalOrganizationChart"/>
    <dgm:cxn modelId="{A7431681-8F88-9F45-81C5-A18CF069A231}" type="presOf" srcId="{6B5803C2-EAA1-5847-AB1C-7F3963A53220}" destId="{71388AC4-9567-E64D-9A83-E4B509121A44}" srcOrd="0" destOrd="0" presId="urn:microsoft.com/office/officeart/2009/3/layout/HorizontalOrganizationChart"/>
    <dgm:cxn modelId="{8E5065E9-5D5E-354F-A80B-6BB1E09BFC0F}" type="presOf" srcId="{377E0A67-C379-904B-811C-F656482E47D3}" destId="{1A944255-000E-A846-963B-3871609484AD}" srcOrd="0" destOrd="0" presId="urn:microsoft.com/office/officeart/2009/3/layout/HorizontalOrganizationChart"/>
    <dgm:cxn modelId="{7A26564E-6010-DA4B-98FD-FB39270B5C17}" srcId="{DC5B3321-9337-7043-9BF8-19239BEAB866}" destId="{085E3538-0083-B941-9A71-176340218A29}" srcOrd="2" destOrd="0" parTransId="{6B5803C2-EAA1-5847-AB1C-7F3963A53220}" sibTransId="{3C4679D6-4C3E-9846-9E6D-05388A071DF2}"/>
    <dgm:cxn modelId="{9F3B13B0-54AB-5D47-A662-7299547C078A}" srcId="{A4D93565-74E2-4245-B759-7D33276A36BB}" destId="{E1A75A64-7E46-1546-949A-BBE1E53F43ED}" srcOrd="1" destOrd="0" parTransId="{D729C8E4-60AA-764B-8508-2B697B01A498}" sibTransId="{E9C87E97-4C1B-5748-A087-5A528095E180}"/>
    <dgm:cxn modelId="{4AAB18EC-D863-9F4F-9CCD-4661CE602747}" type="presOf" srcId="{DFB98A0D-6C39-504E-A955-E1F35ED4BE31}" destId="{D8F2A573-0137-1642-89BD-9EE2FD4634E8}" srcOrd="0" destOrd="0" presId="urn:microsoft.com/office/officeart/2009/3/layout/HorizontalOrganizationChart"/>
    <dgm:cxn modelId="{003E126D-C8EC-7448-BD74-716C282EF219}" type="presOf" srcId="{A4D93565-74E2-4245-B759-7D33276A36BB}" destId="{20026553-087C-AF4E-AF71-93ADF4D04316}" srcOrd="0" destOrd="0" presId="urn:microsoft.com/office/officeart/2009/3/layout/HorizontalOrganizationChart"/>
    <dgm:cxn modelId="{347592B6-8960-8C41-BB5F-32BD76921F45}" type="presOf" srcId="{76E06D2C-1BEA-4A40-96D4-017CC0D3320F}" destId="{FE77579E-956A-2D43-8136-AA154B9F2CAA}" srcOrd="0" destOrd="0" presId="urn:microsoft.com/office/officeart/2009/3/layout/HorizontalOrganizationChart"/>
    <dgm:cxn modelId="{D2776533-B355-CE44-9C70-96E5F1CC54D1}" srcId="{9950488C-9BA3-DB48-99CE-1180210097F4}" destId="{DC5B3321-9337-7043-9BF8-19239BEAB866}" srcOrd="0" destOrd="0" parTransId="{9B9E1D0E-DD02-3F4D-8587-2DAEC8E0B633}" sibTransId="{C2FEB373-BA42-464C-AF61-52188D8A3B76}"/>
    <dgm:cxn modelId="{96A7AE7D-3C0A-9649-B4AF-B1B0F8E400E9}" type="presOf" srcId="{D177FA2A-B268-6044-AAEE-7FB32673629A}" destId="{B2CF4977-83C2-1F4A-AE68-E8AA33F70202}" srcOrd="0" destOrd="0" presId="urn:microsoft.com/office/officeart/2009/3/layout/HorizontalOrganizationChart"/>
    <dgm:cxn modelId="{E641DE6D-C265-CB43-BE6B-B541EBB61A70}" type="presOf" srcId="{DC5B3321-9337-7043-9BF8-19239BEAB866}" destId="{45A1175E-F769-3D43-85C2-7BC178376CFE}" srcOrd="0" destOrd="0" presId="urn:microsoft.com/office/officeart/2009/3/layout/HorizontalOrganizationChart"/>
    <dgm:cxn modelId="{5164B66A-B2E7-1540-AABA-405E7BCB1AF2}" type="presOf" srcId="{085E3538-0083-B941-9A71-176340218A29}" destId="{9E6591DD-C7BF-4D4D-9057-E798B4F0B622}" srcOrd="1" destOrd="0" presId="urn:microsoft.com/office/officeart/2009/3/layout/HorizontalOrganizationChart"/>
    <dgm:cxn modelId="{B15C1CCC-1C7C-9C48-82D3-5B8E7CB3F24C}" type="presOf" srcId="{12068247-52D2-4847-886D-80AA4A02C9FB}" destId="{BDF5139E-2912-E34D-90A4-5F962693C074}" srcOrd="0" destOrd="0" presId="urn:microsoft.com/office/officeart/2009/3/layout/HorizontalOrganizationChart"/>
    <dgm:cxn modelId="{482A857E-476A-DD4B-AABB-461B7385A772}" srcId="{9950488C-9BA3-DB48-99CE-1180210097F4}" destId="{A4D93565-74E2-4245-B759-7D33276A36BB}" srcOrd="1" destOrd="0" parTransId="{D177FA2A-B268-6044-AAEE-7FB32673629A}" sibTransId="{7BBF1A1E-A98B-BA42-A6D4-551C4ECEB1C8}"/>
    <dgm:cxn modelId="{74703ED7-D16D-744B-B189-99E1C26B2E7D}" srcId="{A4D93565-74E2-4245-B759-7D33276A36BB}" destId="{76E06D2C-1BEA-4A40-96D4-017CC0D3320F}" srcOrd="0" destOrd="0" parTransId="{C9E57FF3-311D-F746-818B-80509038FD19}" sibTransId="{10600A84-62BD-6F45-8BCF-662ABD63FFF4}"/>
    <dgm:cxn modelId="{7A57BA71-19BB-C040-88B0-45E5BD71381A}" srcId="{DC5B3321-9337-7043-9BF8-19239BEAB866}" destId="{12068247-52D2-4847-886D-80AA4A02C9FB}" srcOrd="0" destOrd="0" parTransId="{DFB98A0D-6C39-504E-A955-E1F35ED4BE31}" sibTransId="{21420817-8A29-E146-8406-E8CE3E69A333}"/>
    <dgm:cxn modelId="{B9594220-6D75-E14E-8BC5-5A2CEDFAB6BE}" type="presOf" srcId="{E1A75A64-7E46-1546-949A-BBE1E53F43ED}" destId="{017FD21C-B6A6-8642-B917-8BC7B325E2BC}" srcOrd="0" destOrd="0" presId="urn:microsoft.com/office/officeart/2009/3/layout/HorizontalOrganizationChart"/>
    <dgm:cxn modelId="{666D278E-30A7-BD48-966B-ECA4688EA98F}" type="presOf" srcId="{1F525133-64B4-C746-A503-9C5D6B728C43}" destId="{6D6F3996-BE3B-8442-9B22-A340A0AB17CF}" srcOrd="0" destOrd="0" presId="urn:microsoft.com/office/officeart/2009/3/layout/HorizontalOrganizationChart"/>
    <dgm:cxn modelId="{815E012E-EE50-7649-9B21-95035D04A4EE}" type="presOf" srcId="{9B9E1D0E-DD02-3F4D-8587-2DAEC8E0B633}" destId="{641CD17F-F131-DF47-BA0E-29A2AD671DE7}" srcOrd="0" destOrd="0" presId="urn:microsoft.com/office/officeart/2009/3/layout/HorizontalOrganizationChart"/>
    <dgm:cxn modelId="{54F9D02B-6784-5840-A21E-6A9F1A8598DB}" type="presOf" srcId="{E1A75A64-7E46-1546-949A-BBE1E53F43ED}" destId="{BC03EDB6-306A-D44F-B18D-EFEF12C8FDB8}" srcOrd="1" destOrd="0" presId="urn:microsoft.com/office/officeart/2009/3/layout/HorizontalOrganizationChart"/>
    <dgm:cxn modelId="{6E2125C5-BB16-004C-8C1F-F450E558DF4E}" type="presOf" srcId="{9950488C-9BA3-DB48-99CE-1180210097F4}" destId="{B2BBA64B-704B-F245-99B4-5AB90644C7B0}" srcOrd="1" destOrd="0" presId="urn:microsoft.com/office/officeart/2009/3/layout/HorizontalOrganizationChart"/>
    <dgm:cxn modelId="{42C52083-AF72-374B-948D-C741AD408AC3}" type="presOf" srcId="{5F395FBF-FAB0-D746-B7DF-0D1059E3B5AD}" destId="{E81BC35D-3F35-FB4B-BEFA-D086F2C22567}" srcOrd="1" destOrd="0" presId="urn:microsoft.com/office/officeart/2009/3/layout/HorizontalOrganizationChart"/>
    <dgm:cxn modelId="{CCFFBA5C-6E32-D345-B5DE-5DBFCD66B2C7}" srcId="{377E0A67-C379-904B-811C-F656482E47D3}" destId="{9950488C-9BA3-DB48-99CE-1180210097F4}" srcOrd="0" destOrd="0" parTransId="{71ABB005-C1FB-EB42-A340-715B8A90331E}" sibTransId="{2E41B501-4E36-9843-B61A-F8818CC0833E}"/>
    <dgm:cxn modelId="{B34768C2-DCE5-F146-B6D6-923A6E3BBA93}" type="presOf" srcId="{085E3538-0083-B941-9A71-176340218A29}" destId="{852A660C-8883-8D46-B28C-C3946AD391D0}" srcOrd="0" destOrd="0" presId="urn:microsoft.com/office/officeart/2009/3/layout/HorizontalOrganizationChart"/>
    <dgm:cxn modelId="{9B305F2C-DF47-F64F-AC1E-98DCB266D2D9}" type="presOf" srcId="{76E06D2C-1BEA-4A40-96D4-017CC0D3320F}" destId="{52B518FD-CD44-F44E-B27F-2B2A0EF72766}" srcOrd="1" destOrd="0" presId="urn:microsoft.com/office/officeart/2009/3/layout/HorizontalOrganizationChart"/>
    <dgm:cxn modelId="{E7EF0F57-AA6A-F843-8152-EE9C7FC020E8}" type="presOf" srcId="{9950488C-9BA3-DB48-99CE-1180210097F4}" destId="{56D2C1E8-7628-EB46-8EAF-52CE57E13C32}" srcOrd="0" destOrd="0" presId="urn:microsoft.com/office/officeart/2009/3/layout/HorizontalOrganizationChart"/>
    <dgm:cxn modelId="{FA87AD3A-D6B0-1146-B33F-029D91E697AB}" srcId="{DC5B3321-9337-7043-9BF8-19239BEAB866}" destId="{5F395FBF-FAB0-D746-B7DF-0D1059E3B5AD}" srcOrd="1" destOrd="0" parTransId="{1F525133-64B4-C746-A503-9C5D6B728C43}" sibTransId="{9C4D1A92-3D31-C445-967C-1DE0B96AA97A}"/>
    <dgm:cxn modelId="{35FF7D0A-6DA5-D840-9B1C-796B7CE4C0B3}" type="presOf" srcId="{C9E57FF3-311D-F746-818B-80509038FD19}" destId="{2F310C32-B3DB-0944-9427-AC29C444F122}" srcOrd="0" destOrd="0" presId="urn:microsoft.com/office/officeart/2009/3/layout/HorizontalOrganizationChart"/>
    <dgm:cxn modelId="{E5A538A7-3BD7-BE4C-ABDE-3A7F55CC6560}" type="presOf" srcId="{D729C8E4-60AA-764B-8508-2B697B01A498}" destId="{055E449C-B50E-1446-86C2-A7FE4EF0772B}" srcOrd="0" destOrd="0" presId="urn:microsoft.com/office/officeart/2009/3/layout/HorizontalOrganizationChart"/>
    <dgm:cxn modelId="{ACF3119D-F98A-F74F-9CE7-DA67895488A8}" type="presOf" srcId="{12068247-52D2-4847-886D-80AA4A02C9FB}" destId="{5364B44C-FB44-2D48-B1E8-7469F6C2B6D1}" srcOrd="1" destOrd="0" presId="urn:microsoft.com/office/officeart/2009/3/layout/HorizontalOrganizationChart"/>
    <dgm:cxn modelId="{94B9E3E3-C06E-784B-9C31-FD7DCBD2DAD2}" type="presOf" srcId="{A4D93565-74E2-4245-B759-7D33276A36BB}" destId="{DCFE0A3C-43F7-694D-B87F-75447A7CCA30}" srcOrd="1" destOrd="0" presId="urn:microsoft.com/office/officeart/2009/3/layout/HorizontalOrganizationChart"/>
    <dgm:cxn modelId="{18B7DE4E-DCC9-EA4E-856C-BA28CE3D8E5B}" type="presParOf" srcId="{1A944255-000E-A846-963B-3871609484AD}" destId="{580D2666-6845-7E45-8C56-65CDC0777C78}" srcOrd="0" destOrd="0" presId="urn:microsoft.com/office/officeart/2009/3/layout/HorizontalOrganizationChart"/>
    <dgm:cxn modelId="{814BA46B-8906-A04F-B880-184A84E52E5B}" type="presParOf" srcId="{580D2666-6845-7E45-8C56-65CDC0777C78}" destId="{361692AE-A9B1-3A49-B559-2B3A78704604}" srcOrd="0" destOrd="0" presId="urn:microsoft.com/office/officeart/2009/3/layout/HorizontalOrganizationChart"/>
    <dgm:cxn modelId="{8F982288-C2CF-3140-875B-6537A2EC8B78}" type="presParOf" srcId="{361692AE-A9B1-3A49-B559-2B3A78704604}" destId="{56D2C1E8-7628-EB46-8EAF-52CE57E13C32}" srcOrd="0" destOrd="0" presId="urn:microsoft.com/office/officeart/2009/3/layout/HorizontalOrganizationChart"/>
    <dgm:cxn modelId="{1F803CDC-C594-2847-AD8B-24AB53F9A90C}" type="presParOf" srcId="{361692AE-A9B1-3A49-B559-2B3A78704604}" destId="{B2BBA64B-704B-F245-99B4-5AB90644C7B0}" srcOrd="1" destOrd="0" presId="urn:microsoft.com/office/officeart/2009/3/layout/HorizontalOrganizationChart"/>
    <dgm:cxn modelId="{61F359A0-3D01-2942-A926-8270C1327F3C}" type="presParOf" srcId="{580D2666-6845-7E45-8C56-65CDC0777C78}" destId="{AFD9D608-AD37-4B47-A2D7-34CE7290274A}" srcOrd="1" destOrd="0" presId="urn:microsoft.com/office/officeart/2009/3/layout/HorizontalOrganizationChart"/>
    <dgm:cxn modelId="{B12FE889-EC0B-8245-9CCB-C8846FE53822}" type="presParOf" srcId="{AFD9D608-AD37-4B47-A2D7-34CE7290274A}" destId="{641CD17F-F131-DF47-BA0E-29A2AD671DE7}" srcOrd="0" destOrd="0" presId="urn:microsoft.com/office/officeart/2009/3/layout/HorizontalOrganizationChart"/>
    <dgm:cxn modelId="{42100D8F-F7D4-744A-824D-0EB31A6D49FC}" type="presParOf" srcId="{AFD9D608-AD37-4B47-A2D7-34CE7290274A}" destId="{5BE43A94-0B91-8140-9F29-E7C472393E12}" srcOrd="1" destOrd="0" presId="urn:microsoft.com/office/officeart/2009/3/layout/HorizontalOrganizationChart"/>
    <dgm:cxn modelId="{ECC7E79B-9211-2D42-81EF-AFB959229AF5}" type="presParOf" srcId="{5BE43A94-0B91-8140-9F29-E7C472393E12}" destId="{C75939F9-1DC4-8148-B73F-FFCDAA940FF9}" srcOrd="0" destOrd="0" presId="urn:microsoft.com/office/officeart/2009/3/layout/HorizontalOrganizationChart"/>
    <dgm:cxn modelId="{5501F90E-C3B2-C243-8B13-6F555D19F2E5}" type="presParOf" srcId="{C75939F9-1DC4-8148-B73F-FFCDAA940FF9}" destId="{45A1175E-F769-3D43-85C2-7BC178376CFE}" srcOrd="0" destOrd="0" presId="urn:microsoft.com/office/officeart/2009/3/layout/HorizontalOrganizationChart"/>
    <dgm:cxn modelId="{D8524356-4FDC-F844-9C92-D32C8826AB1B}" type="presParOf" srcId="{C75939F9-1DC4-8148-B73F-FFCDAA940FF9}" destId="{D360B3B0-67E1-9F49-B9EA-B79DEC94488A}" srcOrd="1" destOrd="0" presId="urn:microsoft.com/office/officeart/2009/3/layout/HorizontalOrganizationChart"/>
    <dgm:cxn modelId="{5032AF97-C1BC-164B-AD6B-D0F60DBF0A21}" type="presParOf" srcId="{5BE43A94-0B91-8140-9F29-E7C472393E12}" destId="{22AD2E73-9DC1-8243-86B8-512F74023B7C}" srcOrd="1" destOrd="0" presId="urn:microsoft.com/office/officeart/2009/3/layout/HorizontalOrganizationChart"/>
    <dgm:cxn modelId="{8CA6E091-7462-6041-BB7E-E79B0BB3B9DC}" type="presParOf" srcId="{22AD2E73-9DC1-8243-86B8-512F74023B7C}" destId="{D8F2A573-0137-1642-89BD-9EE2FD4634E8}" srcOrd="0" destOrd="0" presId="urn:microsoft.com/office/officeart/2009/3/layout/HorizontalOrganizationChart"/>
    <dgm:cxn modelId="{CCB4D99A-A512-244E-A6D2-99D20B42F3DC}" type="presParOf" srcId="{22AD2E73-9DC1-8243-86B8-512F74023B7C}" destId="{D724045A-0CF9-D74F-9083-B68FEC3E0502}" srcOrd="1" destOrd="0" presId="urn:microsoft.com/office/officeart/2009/3/layout/HorizontalOrganizationChart"/>
    <dgm:cxn modelId="{3F6FBA5F-20C6-9148-9754-AC04DE5EF0E8}" type="presParOf" srcId="{D724045A-0CF9-D74F-9083-B68FEC3E0502}" destId="{82296206-FE30-2B4F-BEAE-F150A6D4D913}" srcOrd="0" destOrd="0" presId="urn:microsoft.com/office/officeart/2009/3/layout/HorizontalOrganizationChart"/>
    <dgm:cxn modelId="{07ECF6CB-0FB0-4740-B073-35C1995401BD}" type="presParOf" srcId="{82296206-FE30-2B4F-BEAE-F150A6D4D913}" destId="{BDF5139E-2912-E34D-90A4-5F962693C074}" srcOrd="0" destOrd="0" presId="urn:microsoft.com/office/officeart/2009/3/layout/HorizontalOrganizationChart"/>
    <dgm:cxn modelId="{5129BC80-4E96-DD46-896C-72FAB582A04E}" type="presParOf" srcId="{82296206-FE30-2B4F-BEAE-F150A6D4D913}" destId="{5364B44C-FB44-2D48-B1E8-7469F6C2B6D1}" srcOrd="1" destOrd="0" presId="urn:microsoft.com/office/officeart/2009/3/layout/HorizontalOrganizationChart"/>
    <dgm:cxn modelId="{10169547-B5BD-6F40-B39D-2F45EC148A79}" type="presParOf" srcId="{D724045A-0CF9-D74F-9083-B68FEC3E0502}" destId="{1960FA14-C7B5-2141-8749-6988E1AD6A7D}" srcOrd="1" destOrd="0" presId="urn:microsoft.com/office/officeart/2009/3/layout/HorizontalOrganizationChart"/>
    <dgm:cxn modelId="{3D8B7ED5-6B0D-4141-A85E-D7C40096BF62}" type="presParOf" srcId="{D724045A-0CF9-D74F-9083-B68FEC3E0502}" destId="{F61842FF-5708-1A47-BE5C-F39A65D19F3B}" srcOrd="2" destOrd="0" presId="urn:microsoft.com/office/officeart/2009/3/layout/HorizontalOrganizationChart"/>
    <dgm:cxn modelId="{9C146535-A916-7244-A539-D9B1BE508091}" type="presParOf" srcId="{22AD2E73-9DC1-8243-86B8-512F74023B7C}" destId="{6D6F3996-BE3B-8442-9B22-A340A0AB17CF}" srcOrd="2" destOrd="0" presId="urn:microsoft.com/office/officeart/2009/3/layout/HorizontalOrganizationChart"/>
    <dgm:cxn modelId="{6C1A8060-4DB0-7048-8CC6-A578D421163A}" type="presParOf" srcId="{22AD2E73-9DC1-8243-86B8-512F74023B7C}" destId="{5BF7BC61-C362-5044-AEAC-4E25914D2B52}" srcOrd="3" destOrd="0" presId="urn:microsoft.com/office/officeart/2009/3/layout/HorizontalOrganizationChart"/>
    <dgm:cxn modelId="{54BAB450-854C-F549-9C83-58794F44B63A}" type="presParOf" srcId="{5BF7BC61-C362-5044-AEAC-4E25914D2B52}" destId="{CA14BCCD-BEB0-6448-86DC-52E82D6F2169}" srcOrd="0" destOrd="0" presId="urn:microsoft.com/office/officeart/2009/3/layout/HorizontalOrganizationChart"/>
    <dgm:cxn modelId="{87B0ADB5-87A9-4D4C-A4FE-BBBF64007697}" type="presParOf" srcId="{CA14BCCD-BEB0-6448-86DC-52E82D6F2169}" destId="{ED24F39A-322D-4F49-9664-BEC16D1881F1}" srcOrd="0" destOrd="0" presId="urn:microsoft.com/office/officeart/2009/3/layout/HorizontalOrganizationChart"/>
    <dgm:cxn modelId="{C07745F6-C4D7-9D40-BB22-2911CCCF42BD}" type="presParOf" srcId="{CA14BCCD-BEB0-6448-86DC-52E82D6F2169}" destId="{E81BC35D-3F35-FB4B-BEFA-D086F2C22567}" srcOrd="1" destOrd="0" presId="urn:microsoft.com/office/officeart/2009/3/layout/HorizontalOrganizationChart"/>
    <dgm:cxn modelId="{E255947B-2B66-1043-A2D0-B73A58EE6F27}" type="presParOf" srcId="{5BF7BC61-C362-5044-AEAC-4E25914D2B52}" destId="{39694E95-B8A0-5849-AAFC-C67DCE3D4E9F}" srcOrd="1" destOrd="0" presId="urn:microsoft.com/office/officeart/2009/3/layout/HorizontalOrganizationChart"/>
    <dgm:cxn modelId="{9B1D0063-CC5E-9843-A5D1-7B1E4DEA2057}" type="presParOf" srcId="{5BF7BC61-C362-5044-AEAC-4E25914D2B52}" destId="{D4DD55A4-23BD-7F47-BC81-CFDA43C50B84}" srcOrd="2" destOrd="0" presId="urn:microsoft.com/office/officeart/2009/3/layout/HorizontalOrganizationChart"/>
    <dgm:cxn modelId="{F441B6E5-7925-7C4D-A94A-1564C2EE61CE}" type="presParOf" srcId="{22AD2E73-9DC1-8243-86B8-512F74023B7C}" destId="{71388AC4-9567-E64D-9A83-E4B509121A44}" srcOrd="4" destOrd="0" presId="urn:microsoft.com/office/officeart/2009/3/layout/HorizontalOrganizationChart"/>
    <dgm:cxn modelId="{47F57752-AF88-8348-ADCB-2EFC5DDDDCFD}" type="presParOf" srcId="{22AD2E73-9DC1-8243-86B8-512F74023B7C}" destId="{D36BCEE7-0E08-C945-BA8A-4CF81EAE8E0E}" srcOrd="5" destOrd="0" presId="urn:microsoft.com/office/officeart/2009/3/layout/HorizontalOrganizationChart"/>
    <dgm:cxn modelId="{9E377243-B4DF-764F-954B-65F676BC7B8D}" type="presParOf" srcId="{D36BCEE7-0E08-C945-BA8A-4CF81EAE8E0E}" destId="{48D5DD58-4404-5C44-B8C2-3D226D9F1DC7}" srcOrd="0" destOrd="0" presId="urn:microsoft.com/office/officeart/2009/3/layout/HorizontalOrganizationChart"/>
    <dgm:cxn modelId="{6D3E9157-9BD5-AC48-ACA7-F408F91E7C03}" type="presParOf" srcId="{48D5DD58-4404-5C44-B8C2-3D226D9F1DC7}" destId="{852A660C-8883-8D46-B28C-C3946AD391D0}" srcOrd="0" destOrd="0" presId="urn:microsoft.com/office/officeart/2009/3/layout/HorizontalOrganizationChart"/>
    <dgm:cxn modelId="{776E7429-9FA2-1B41-BD17-95AD5100BC0D}" type="presParOf" srcId="{48D5DD58-4404-5C44-B8C2-3D226D9F1DC7}" destId="{9E6591DD-C7BF-4D4D-9057-E798B4F0B622}" srcOrd="1" destOrd="0" presId="urn:microsoft.com/office/officeart/2009/3/layout/HorizontalOrganizationChart"/>
    <dgm:cxn modelId="{CA1C437C-D49A-2145-85CD-B3AF94DD7195}" type="presParOf" srcId="{D36BCEE7-0E08-C945-BA8A-4CF81EAE8E0E}" destId="{70A12AFA-209C-3E4E-BD25-6BB0A13B3F47}" srcOrd="1" destOrd="0" presId="urn:microsoft.com/office/officeart/2009/3/layout/HorizontalOrganizationChart"/>
    <dgm:cxn modelId="{D1D72942-A62E-FD46-BD0B-5342ED666A1D}" type="presParOf" srcId="{D36BCEE7-0E08-C945-BA8A-4CF81EAE8E0E}" destId="{6E2FAD8A-773A-1145-87EC-3659D3CD8482}" srcOrd="2" destOrd="0" presId="urn:microsoft.com/office/officeart/2009/3/layout/HorizontalOrganizationChart"/>
    <dgm:cxn modelId="{2DF977CD-3C4C-ED40-9F55-D6E0DD04A8C5}" type="presParOf" srcId="{5BE43A94-0B91-8140-9F29-E7C472393E12}" destId="{574895B2-0861-B741-B60A-EF90ABD69091}" srcOrd="2" destOrd="0" presId="urn:microsoft.com/office/officeart/2009/3/layout/HorizontalOrganizationChart"/>
    <dgm:cxn modelId="{E3A5E060-8408-0F41-8855-BEE53DB5EC0A}" type="presParOf" srcId="{AFD9D608-AD37-4B47-A2D7-34CE7290274A}" destId="{B2CF4977-83C2-1F4A-AE68-E8AA33F70202}" srcOrd="2" destOrd="0" presId="urn:microsoft.com/office/officeart/2009/3/layout/HorizontalOrganizationChart"/>
    <dgm:cxn modelId="{4901DEC4-AA29-084B-8B89-7A34E35F7121}" type="presParOf" srcId="{AFD9D608-AD37-4B47-A2D7-34CE7290274A}" destId="{3C018804-783C-E643-B9FF-23B1E0A40D88}" srcOrd="3" destOrd="0" presId="urn:microsoft.com/office/officeart/2009/3/layout/HorizontalOrganizationChart"/>
    <dgm:cxn modelId="{A803DBB6-1720-8041-A153-8C0FAE413339}" type="presParOf" srcId="{3C018804-783C-E643-B9FF-23B1E0A40D88}" destId="{180AECAE-B435-E24C-9621-00783D1AF47E}" srcOrd="0" destOrd="0" presId="urn:microsoft.com/office/officeart/2009/3/layout/HorizontalOrganizationChart"/>
    <dgm:cxn modelId="{705A19BD-E540-E544-BF52-7A00BDED1C03}" type="presParOf" srcId="{180AECAE-B435-E24C-9621-00783D1AF47E}" destId="{20026553-087C-AF4E-AF71-93ADF4D04316}" srcOrd="0" destOrd="0" presId="urn:microsoft.com/office/officeart/2009/3/layout/HorizontalOrganizationChart"/>
    <dgm:cxn modelId="{5468D2D2-2BCA-2D45-89AD-3300845FF3D9}" type="presParOf" srcId="{180AECAE-B435-E24C-9621-00783D1AF47E}" destId="{DCFE0A3C-43F7-694D-B87F-75447A7CCA30}" srcOrd="1" destOrd="0" presId="urn:microsoft.com/office/officeart/2009/3/layout/HorizontalOrganizationChart"/>
    <dgm:cxn modelId="{20885C04-E566-FD40-9EB3-93FEA0092AF6}" type="presParOf" srcId="{3C018804-783C-E643-B9FF-23B1E0A40D88}" destId="{E8B3AAAB-1A0A-4B48-9B37-F1182A1121C0}" srcOrd="1" destOrd="0" presId="urn:microsoft.com/office/officeart/2009/3/layout/HorizontalOrganizationChart"/>
    <dgm:cxn modelId="{8D60AABE-0C91-2E42-A655-DE951D163A58}" type="presParOf" srcId="{E8B3AAAB-1A0A-4B48-9B37-F1182A1121C0}" destId="{2F310C32-B3DB-0944-9427-AC29C444F122}" srcOrd="0" destOrd="0" presId="urn:microsoft.com/office/officeart/2009/3/layout/HorizontalOrganizationChart"/>
    <dgm:cxn modelId="{871F8F91-9BD6-7D4F-A21C-212FE2B99AA0}" type="presParOf" srcId="{E8B3AAAB-1A0A-4B48-9B37-F1182A1121C0}" destId="{E67C41B9-9FE7-AE47-9666-941F7A6EEB8F}" srcOrd="1" destOrd="0" presId="urn:microsoft.com/office/officeart/2009/3/layout/HorizontalOrganizationChart"/>
    <dgm:cxn modelId="{8BA11B3C-8933-B445-A51F-59222CFEB54C}" type="presParOf" srcId="{E67C41B9-9FE7-AE47-9666-941F7A6EEB8F}" destId="{E2727759-4560-2443-AD57-7AED4F869DFF}" srcOrd="0" destOrd="0" presId="urn:microsoft.com/office/officeart/2009/3/layout/HorizontalOrganizationChart"/>
    <dgm:cxn modelId="{E57C67BD-45F9-4C48-86D9-F952FFFCB17B}" type="presParOf" srcId="{E2727759-4560-2443-AD57-7AED4F869DFF}" destId="{FE77579E-956A-2D43-8136-AA154B9F2CAA}" srcOrd="0" destOrd="0" presId="urn:microsoft.com/office/officeart/2009/3/layout/HorizontalOrganizationChart"/>
    <dgm:cxn modelId="{9C0FD7F1-B43B-D247-84B9-7D1C5EA06C05}" type="presParOf" srcId="{E2727759-4560-2443-AD57-7AED4F869DFF}" destId="{52B518FD-CD44-F44E-B27F-2B2A0EF72766}" srcOrd="1" destOrd="0" presId="urn:microsoft.com/office/officeart/2009/3/layout/HorizontalOrganizationChart"/>
    <dgm:cxn modelId="{CFF1459F-69EC-0A4C-985D-DC39E9EFFFBD}" type="presParOf" srcId="{E67C41B9-9FE7-AE47-9666-941F7A6EEB8F}" destId="{4FF88C37-2405-874B-BEF9-56095254166F}" srcOrd="1" destOrd="0" presId="urn:microsoft.com/office/officeart/2009/3/layout/HorizontalOrganizationChart"/>
    <dgm:cxn modelId="{CF70A2FE-5096-594C-B7A6-8FDACFD90140}" type="presParOf" srcId="{E67C41B9-9FE7-AE47-9666-941F7A6EEB8F}" destId="{9961DAEE-D6C2-C846-8641-D98B0D7F2A0F}" srcOrd="2" destOrd="0" presId="urn:microsoft.com/office/officeart/2009/3/layout/HorizontalOrganizationChart"/>
    <dgm:cxn modelId="{F652DA23-8FE5-D44C-B0BE-C51D3307D116}" type="presParOf" srcId="{E8B3AAAB-1A0A-4B48-9B37-F1182A1121C0}" destId="{055E449C-B50E-1446-86C2-A7FE4EF0772B}" srcOrd="2" destOrd="0" presId="urn:microsoft.com/office/officeart/2009/3/layout/HorizontalOrganizationChart"/>
    <dgm:cxn modelId="{DA8373FE-2038-3B4E-8D49-CDBBDFB21BCA}" type="presParOf" srcId="{E8B3AAAB-1A0A-4B48-9B37-F1182A1121C0}" destId="{D101ABCE-538A-4749-96A3-61D2F52A2751}" srcOrd="3" destOrd="0" presId="urn:microsoft.com/office/officeart/2009/3/layout/HorizontalOrganizationChart"/>
    <dgm:cxn modelId="{91D05F2E-4CFD-1C40-B5FA-458A2CAB3BBE}" type="presParOf" srcId="{D101ABCE-538A-4749-96A3-61D2F52A2751}" destId="{B179ADEF-2814-D846-A5BC-C5019AB40210}" srcOrd="0" destOrd="0" presId="urn:microsoft.com/office/officeart/2009/3/layout/HorizontalOrganizationChart"/>
    <dgm:cxn modelId="{2B5ED28B-1305-B640-B22C-BF38BF30D255}" type="presParOf" srcId="{B179ADEF-2814-D846-A5BC-C5019AB40210}" destId="{017FD21C-B6A6-8642-B917-8BC7B325E2BC}" srcOrd="0" destOrd="0" presId="urn:microsoft.com/office/officeart/2009/3/layout/HorizontalOrganizationChart"/>
    <dgm:cxn modelId="{5BB40F04-B9EA-1249-8E86-9752CDDEA526}" type="presParOf" srcId="{B179ADEF-2814-D846-A5BC-C5019AB40210}" destId="{BC03EDB6-306A-D44F-B18D-EFEF12C8FDB8}" srcOrd="1" destOrd="0" presId="urn:microsoft.com/office/officeart/2009/3/layout/HorizontalOrganizationChart"/>
    <dgm:cxn modelId="{5B97A559-AD97-9349-8C07-FAA349EEF939}" type="presParOf" srcId="{D101ABCE-538A-4749-96A3-61D2F52A2751}" destId="{A22D97DB-C861-0A49-BC8D-5B0B7F369F9D}" srcOrd="1" destOrd="0" presId="urn:microsoft.com/office/officeart/2009/3/layout/HorizontalOrganizationChart"/>
    <dgm:cxn modelId="{3B156D22-2F06-E34E-84A5-76A8D78B3D8D}" type="presParOf" srcId="{D101ABCE-538A-4749-96A3-61D2F52A2751}" destId="{3DA15DFD-FB32-A24E-8CDF-B86D73A77E58}" srcOrd="2" destOrd="0" presId="urn:microsoft.com/office/officeart/2009/3/layout/HorizontalOrganizationChart"/>
    <dgm:cxn modelId="{02945DAA-400C-6641-BE9F-DA6EDA29681B}" type="presParOf" srcId="{3C018804-783C-E643-B9FF-23B1E0A40D88}" destId="{8FBE7B8C-9513-8F46-906A-7BDB96CD145B}" srcOrd="2" destOrd="0" presId="urn:microsoft.com/office/officeart/2009/3/layout/HorizontalOrganizationChart"/>
    <dgm:cxn modelId="{72BD42F8-7386-4343-85B6-613901BFAA7E}" type="presParOf" srcId="{580D2666-6845-7E45-8C56-65CDC0777C78}" destId="{A9325074-7ADA-ED4B-B969-C7B1F489DA0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AD76CA-DFE0-4E42-B87B-82C75D2E72F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FC45D-3B0F-3E4A-BB91-99C68AEBDA32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90% Asymptomatic (still infectious)</a:t>
          </a:r>
          <a:endParaRPr dirty="0">
            <a:solidFill>
              <a:srgbClr val="000000"/>
            </a:solidFill>
          </a:endParaRPr>
        </a:p>
      </dgm:t>
    </dgm:pt>
    <dgm:pt modelId="{0A88272E-3947-1E4C-AC46-987A4BAC1444}" type="parTrans" cxnId="{18F6AE4A-8C5A-9548-96B1-6ECEF78164DE}">
      <dgm:prSet/>
      <dgm:spPr/>
      <dgm:t>
        <a:bodyPr/>
        <a:lstStyle/>
        <a:p>
          <a:endParaRPr lang="en-US"/>
        </a:p>
      </dgm:t>
    </dgm:pt>
    <dgm:pt modelId="{7A4D88E1-0858-744B-B25A-854782547779}" type="sibTrans" cxnId="{18F6AE4A-8C5A-9548-96B1-6ECEF78164DE}">
      <dgm:prSet/>
      <dgm:spPr/>
      <dgm:t>
        <a:bodyPr/>
        <a:lstStyle/>
        <a:p>
          <a:endParaRPr lang="en-US"/>
        </a:p>
      </dgm:t>
    </dgm:pt>
    <dgm:pt modelId="{154FDC05-D79F-E64F-86FC-3983C1CDF25E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If symptomatic:</a:t>
          </a:r>
          <a:endParaRPr dirty="0">
            <a:solidFill>
              <a:srgbClr val="000000"/>
            </a:solidFill>
          </a:endParaRPr>
        </a:p>
      </dgm:t>
    </dgm:pt>
    <dgm:pt modelId="{2656126B-7BC0-8D47-B753-BF8D2EDF43CA}" type="parTrans" cxnId="{7583630A-35B7-7642-BE84-17871D75CA31}">
      <dgm:prSet/>
      <dgm:spPr/>
      <dgm:t>
        <a:bodyPr/>
        <a:lstStyle/>
        <a:p>
          <a:endParaRPr lang="en-US"/>
        </a:p>
      </dgm:t>
    </dgm:pt>
    <dgm:pt modelId="{F9B99B8B-8BA9-454F-B374-86BF4D64D4CC}" type="sibTrans" cxnId="{7583630A-35B7-7642-BE84-17871D75CA31}">
      <dgm:prSet/>
      <dgm:spPr/>
      <dgm:t>
        <a:bodyPr/>
        <a:lstStyle/>
        <a:p>
          <a:endParaRPr lang="en-US"/>
        </a:p>
      </dgm:t>
    </dgm:pt>
    <dgm:pt modelId="{326A1306-C0DA-5241-A31B-837C7FF6C689}">
      <dgm:prSet/>
      <dgm:spPr/>
      <dgm:t>
        <a:bodyPr/>
        <a:lstStyle/>
        <a:p>
          <a:pPr rtl="0"/>
          <a:r>
            <a:rPr lang="en-US" dirty="0" smtClean="0"/>
            <a:t>Profuse, painless watery diarrhea</a:t>
          </a:r>
          <a:endParaRPr dirty="0"/>
        </a:p>
      </dgm:t>
    </dgm:pt>
    <dgm:pt modelId="{F3BC9769-ACF4-9546-B8B8-27A30F1F7A4E}" type="parTrans" cxnId="{E87E468C-092D-1D4C-83CD-9B924221E7A6}">
      <dgm:prSet/>
      <dgm:spPr/>
      <dgm:t>
        <a:bodyPr/>
        <a:lstStyle/>
        <a:p>
          <a:endParaRPr lang="en-US"/>
        </a:p>
      </dgm:t>
    </dgm:pt>
    <dgm:pt modelId="{CF3A5AC0-12C9-A94C-8A63-83D8AD5EA8BA}" type="sibTrans" cxnId="{E87E468C-092D-1D4C-83CD-9B924221E7A6}">
      <dgm:prSet/>
      <dgm:spPr/>
      <dgm:t>
        <a:bodyPr/>
        <a:lstStyle/>
        <a:p>
          <a:endParaRPr lang="en-US"/>
        </a:p>
      </dgm:t>
    </dgm:pt>
    <dgm:pt modelId="{16251342-9C24-5742-854E-D5A5A04A74AA}">
      <dgm:prSet/>
      <dgm:spPr/>
      <dgm:t>
        <a:bodyPr/>
        <a:lstStyle/>
        <a:p>
          <a:pPr rtl="0"/>
          <a:r>
            <a:rPr lang="en-US" dirty="0" smtClean="0"/>
            <a:t>“Rice water stools” </a:t>
          </a:r>
          <a:endParaRPr dirty="0"/>
        </a:p>
      </dgm:t>
    </dgm:pt>
    <dgm:pt modelId="{4DFBEDE4-73CE-6A4B-943E-5A95865878A5}" type="parTrans" cxnId="{31327C51-684D-7E49-B7D5-656E59BD6937}">
      <dgm:prSet/>
      <dgm:spPr/>
      <dgm:t>
        <a:bodyPr/>
        <a:lstStyle/>
        <a:p>
          <a:endParaRPr lang="en-US"/>
        </a:p>
      </dgm:t>
    </dgm:pt>
    <dgm:pt modelId="{2E80DD06-940E-E148-81C3-D25FFAC21F46}" type="sibTrans" cxnId="{31327C51-684D-7E49-B7D5-656E59BD6937}">
      <dgm:prSet/>
      <dgm:spPr/>
      <dgm:t>
        <a:bodyPr/>
        <a:lstStyle/>
        <a:p>
          <a:endParaRPr lang="en-US"/>
        </a:p>
      </dgm:t>
    </dgm:pt>
    <dgm:pt modelId="{B45B28EA-71E8-0347-AC51-CBD9DB8F3B42}">
      <dgm:prSet/>
      <dgm:spPr/>
      <dgm:t>
        <a:bodyPr/>
        <a:lstStyle/>
        <a:p>
          <a:pPr rtl="0"/>
          <a:r>
            <a:rPr lang="en-US" dirty="0" smtClean="0"/>
            <a:t>Nausea, vomiting</a:t>
          </a:r>
          <a:endParaRPr dirty="0"/>
        </a:p>
      </dgm:t>
    </dgm:pt>
    <dgm:pt modelId="{371F9C72-3A3A-5543-B824-240376403483}" type="parTrans" cxnId="{79D1900D-3AB0-7E4F-B4CF-134E2BFE8750}">
      <dgm:prSet/>
      <dgm:spPr/>
      <dgm:t>
        <a:bodyPr/>
        <a:lstStyle/>
        <a:p>
          <a:endParaRPr lang="en-US"/>
        </a:p>
      </dgm:t>
    </dgm:pt>
    <dgm:pt modelId="{C54ED64F-E863-9E4E-B90D-1E3A5538DEA8}" type="sibTrans" cxnId="{79D1900D-3AB0-7E4F-B4CF-134E2BFE8750}">
      <dgm:prSet/>
      <dgm:spPr/>
      <dgm:t>
        <a:bodyPr/>
        <a:lstStyle/>
        <a:p>
          <a:endParaRPr lang="en-US"/>
        </a:p>
      </dgm:t>
    </dgm:pt>
    <dgm:pt modelId="{57EB325E-516C-F544-91B5-62DF12C9D053}">
      <dgm:prSet/>
      <dgm:spPr/>
      <dgm:t>
        <a:bodyPr/>
        <a:lstStyle/>
        <a:p>
          <a:pPr rtl="0"/>
          <a:r>
            <a:rPr lang="en-CA" dirty="0" smtClean="0"/>
            <a:t>0.5-1 L PER HOUR</a:t>
          </a:r>
          <a:endParaRPr dirty="0"/>
        </a:p>
      </dgm:t>
    </dgm:pt>
    <dgm:pt modelId="{C63B4053-A341-7E4C-B08F-372657A428F9}" type="parTrans" cxnId="{9B9497BC-81E6-A245-9C55-193F58A39E7D}">
      <dgm:prSet/>
      <dgm:spPr/>
    </dgm:pt>
    <dgm:pt modelId="{9F01C7B7-386F-DA42-9871-3549208A5E64}" type="sibTrans" cxnId="{9B9497BC-81E6-A245-9C55-193F58A39E7D}">
      <dgm:prSet/>
      <dgm:spPr/>
    </dgm:pt>
    <dgm:pt modelId="{AA2F29B0-BAA2-8B42-B80F-9CF702B65918}">
      <dgm:prSet/>
      <dgm:spPr/>
      <dgm:t>
        <a:bodyPr/>
        <a:lstStyle/>
        <a:p>
          <a:pPr rtl="0"/>
          <a:r>
            <a:rPr lang="en-CA" dirty="0" smtClean="0"/>
            <a:t>Fever rare</a:t>
          </a:r>
          <a:endParaRPr dirty="0"/>
        </a:p>
      </dgm:t>
    </dgm:pt>
    <dgm:pt modelId="{982CE2E2-D92A-B14A-A375-48534F45A543}" type="parTrans" cxnId="{40937E13-A1B6-6244-93E3-3DBAC17FC941}">
      <dgm:prSet/>
      <dgm:spPr/>
    </dgm:pt>
    <dgm:pt modelId="{DF1DEAFA-609F-C349-BBD9-C7B9415CBA74}" type="sibTrans" cxnId="{40937E13-A1B6-6244-93E3-3DBAC17FC941}">
      <dgm:prSet/>
      <dgm:spPr/>
    </dgm:pt>
    <dgm:pt modelId="{927E5462-CE92-4240-B126-502CA6A11CA5}">
      <dgm:prSet/>
      <dgm:spPr/>
      <dgm:t>
        <a:bodyPr/>
        <a:lstStyle/>
        <a:p>
          <a:pPr rtl="0"/>
          <a:r>
            <a:rPr lang="en-CA" dirty="0" smtClean="0"/>
            <a:t>Abdominal cramping</a:t>
          </a:r>
          <a:endParaRPr dirty="0"/>
        </a:p>
      </dgm:t>
    </dgm:pt>
    <dgm:pt modelId="{D19D4950-7176-684B-96A9-27FFA63C0FE9}" type="parTrans" cxnId="{A7295336-AEDC-CE41-8204-44DABA639DF2}">
      <dgm:prSet/>
      <dgm:spPr/>
    </dgm:pt>
    <dgm:pt modelId="{BE10B486-0871-F240-9086-406F31E9D708}" type="sibTrans" cxnId="{A7295336-AEDC-CE41-8204-44DABA639DF2}">
      <dgm:prSet/>
      <dgm:spPr/>
    </dgm:pt>
    <dgm:pt modelId="{1C67880C-AFD0-014E-B03D-551601AB951D}" type="pres">
      <dgm:prSet presAssocID="{C6AD76CA-DFE0-4E42-B87B-82C75D2E72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3AD48-0A01-E649-B22F-CF51D6560E85}" type="pres">
      <dgm:prSet presAssocID="{3D7FC45D-3B0F-3E4A-BB91-99C68AEBDA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33235-1B8F-EC47-93D1-ACEE1349E311}" type="pres">
      <dgm:prSet presAssocID="{7A4D88E1-0858-744B-B25A-854782547779}" presName="spacer" presStyleCnt="0"/>
      <dgm:spPr/>
    </dgm:pt>
    <dgm:pt modelId="{0DB374DE-60BF-F24C-8F72-38771FF54600}" type="pres">
      <dgm:prSet presAssocID="{154FDC05-D79F-E64F-86FC-3983C1CDF2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C261E-5AC4-EC4A-AC16-9031E0C255CF}" type="pres">
      <dgm:prSet presAssocID="{154FDC05-D79F-E64F-86FC-3983C1CDF25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6AE4A-8C5A-9548-96B1-6ECEF78164DE}" srcId="{C6AD76CA-DFE0-4E42-B87B-82C75D2E72F8}" destId="{3D7FC45D-3B0F-3E4A-BB91-99C68AEBDA32}" srcOrd="0" destOrd="0" parTransId="{0A88272E-3947-1E4C-AC46-987A4BAC1444}" sibTransId="{7A4D88E1-0858-744B-B25A-854782547779}"/>
    <dgm:cxn modelId="{7583630A-35B7-7642-BE84-17871D75CA31}" srcId="{C6AD76CA-DFE0-4E42-B87B-82C75D2E72F8}" destId="{154FDC05-D79F-E64F-86FC-3983C1CDF25E}" srcOrd="1" destOrd="0" parTransId="{2656126B-7BC0-8D47-B753-BF8D2EDF43CA}" sibTransId="{F9B99B8B-8BA9-454F-B374-86BF4D64D4CC}"/>
    <dgm:cxn modelId="{A7295336-AEDC-CE41-8204-44DABA639DF2}" srcId="{154FDC05-D79F-E64F-86FC-3983C1CDF25E}" destId="{927E5462-CE92-4240-B126-502CA6A11CA5}" srcOrd="3" destOrd="0" parTransId="{D19D4950-7176-684B-96A9-27FFA63C0FE9}" sibTransId="{BE10B486-0871-F240-9086-406F31E9D708}"/>
    <dgm:cxn modelId="{9B9497BC-81E6-A245-9C55-193F58A39E7D}" srcId="{154FDC05-D79F-E64F-86FC-3983C1CDF25E}" destId="{57EB325E-516C-F544-91B5-62DF12C9D053}" srcOrd="2" destOrd="0" parTransId="{C63B4053-A341-7E4C-B08F-372657A428F9}" sibTransId="{9F01C7B7-386F-DA42-9871-3549208A5E64}"/>
    <dgm:cxn modelId="{15A3CB6C-A493-8E4B-B681-99A96FB15F19}" type="presOf" srcId="{B45B28EA-71E8-0347-AC51-CBD9DB8F3B42}" destId="{05CC261E-5AC4-EC4A-AC16-9031E0C255CF}" srcOrd="0" destOrd="4" presId="urn:microsoft.com/office/officeart/2005/8/layout/vList2"/>
    <dgm:cxn modelId="{40937E13-A1B6-6244-93E3-3DBAC17FC941}" srcId="{154FDC05-D79F-E64F-86FC-3983C1CDF25E}" destId="{AA2F29B0-BAA2-8B42-B80F-9CF702B65918}" srcOrd="5" destOrd="0" parTransId="{982CE2E2-D92A-B14A-A375-48534F45A543}" sibTransId="{DF1DEAFA-609F-C349-BBD9-C7B9415CBA74}"/>
    <dgm:cxn modelId="{79D1900D-3AB0-7E4F-B4CF-134E2BFE8750}" srcId="{154FDC05-D79F-E64F-86FC-3983C1CDF25E}" destId="{B45B28EA-71E8-0347-AC51-CBD9DB8F3B42}" srcOrd="4" destOrd="0" parTransId="{371F9C72-3A3A-5543-B824-240376403483}" sibTransId="{C54ED64F-E863-9E4E-B90D-1E3A5538DEA8}"/>
    <dgm:cxn modelId="{E87E468C-092D-1D4C-83CD-9B924221E7A6}" srcId="{154FDC05-D79F-E64F-86FC-3983C1CDF25E}" destId="{326A1306-C0DA-5241-A31B-837C7FF6C689}" srcOrd="0" destOrd="0" parTransId="{F3BC9769-ACF4-9546-B8B8-27A30F1F7A4E}" sibTransId="{CF3A5AC0-12C9-A94C-8A63-83D8AD5EA8BA}"/>
    <dgm:cxn modelId="{3C04C0E4-11D5-A644-9C52-3E8D5D126FC6}" type="presOf" srcId="{C6AD76CA-DFE0-4E42-B87B-82C75D2E72F8}" destId="{1C67880C-AFD0-014E-B03D-551601AB951D}" srcOrd="0" destOrd="0" presId="urn:microsoft.com/office/officeart/2005/8/layout/vList2"/>
    <dgm:cxn modelId="{AF13EC66-8F15-2648-8AC2-EC9A570DA86C}" type="presOf" srcId="{326A1306-C0DA-5241-A31B-837C7FF6C689}" destId="{05CC261E-5AC4-EC4A-AC16-9031E0C255CF}" srcOrd="0" destOrd="0" presId="urn:microsoft.com/office/officeart/2005/8/layout/vList2"/>
    <dgm:cxn modelId="{31327C51-684D-7E49-B7D5-656E59BD6937}" srcId="{154FDC05-D79F-E64F-86FC-3983C1CDF25E}" destId="{16251342-9C24-5742-854E-D5A5A04A74AA}" srcOrd="1" destOrd="0" parTransId="{4DFBEDE4-73CE-6A4B-943E-5A95865878A5}" sibTransId="{2E80DD06-940E-E148-81C3-D25FFAC21F46}"/>
    <dgm:cxn modelId="{EBB56A42-6359-5642-8734-EDB9CF56D163}" type="presOf" srcId="{3D7FC45D-3B0F-3E4A-BB91-99C68AEBDA32}" destId="{ABD3AD48-0A01-E649-B22F-CF51D6560E85}" srcOrd="0" destOrd="0" presId="urn:microsoft.com/office/officeart/2005/8/layout/vList2"/>
    <dgm:cxn modelId="{A1A12AF4-A01D-A14D-8BD5-2B4F545F2839}" type="presOf" srcId="{154FDC05-D79F-E64F-86FC-3983C1CDF25E}" destId="{0DB374DE-60BF-F24C-8F72-38771FF54600}" srcOrd="0" destOrd="0" presId="urn:microsoft.com/office/officeart/2005/8/layout/vList2"/>
    <dgm:cxn modelId="{C49C19FD-36C9-6040-BF2A-ED9826D069A7}" type="presOf" srcId="{AA2F29B0-BAA2-8B42-B80F-9CF702B65918}" destId="{05CC261E-5AC4-EC4A-AC16-9031E0C255CF}" srcOrd="0" destOrd="5" presId="urn:microsoft.com/office/officeart/2005/8/layout/vList2"/>
    <dgm:cxn modelId="{3F748424-0401-7E44-BFA3-6077408074E4}" type="presOf" srcId="{16251342-9C24-5742-854E-D5A5A04A74AA}" destId="{05CC261E-5AC4-EC4A-AC16-9031E0C255CF}" srcOrd="0" destOrd="1" presId="urn:microsoft.com/office/officeart/2005/8/layout/vList2"/>
    <dgm:cxn modelId="{0A81821D-65C7-4249-957F-241E90D87250}" type="presOf" srcId="{57EB325E-516C-F544-91B5-62DF12C9D053}" destId="{05CC261E-5AC4-EC4A-AC16-9031E0C255CF}" srcOrd="0" destOrd="2" presId="urn:microsoft.com/office/officeart/2005/8/layout/vList2"/>
    <dgm:cxn modelId="{1B7D17E3-EC9A-DF46-9820-1798809A4B4D}" type="presOf" srcId="{927E5462-CE92-4240-B126-502CA6A11CA5}" destId="{05CC261E-5AC4-EC4A-AC16-9031E0C255CF}" srcOrd="0" destOrd="3" presId="urn:microsoft.com/office/officeart/2005/8/layout/vList2"/>
    <dgm:cxn modelId="{A8E1F791-60DB-6A4E-9D01-48281842E515}" type="presParOf" srcId="{1C67880C-AFD0-014E-B03D-551601AB951D}" destId="{ABD3AD48-0A01-E649-B22F-CF51D6560E85}" srcOrd="0" destOrd="0" presId="urn:microsoft.com/office/officeart/2005/8/layout/vList2"/>
    <dgm:cxn modelId="{6D3A62B8-4F73-4841-8DBA-C8197C84D6FD}" type="presParOf" srcId="{1C67880C-AFD0-014E-B03D-551601AB951D}" destId="{C1533235-1B8F-EC47-93D1-ACEE1349E311}" srcOrd="1" destOrd="0" presId="urn:microsoft.com/office/officeart/2005/8/layout/vList2"/>
    <dgm:cxn modelId="{A2232E2B-C8E9-0D4E-85A0-2D1443F5739B}" type="presParOf" srcId="{1C67880C-AFD0-014E-B03D-551601AB951D}" destId="{0DB374DE-60BF-F24C-8F72-38771FF54600}" srcOrd="2" destOrd="0" presId="urn:microsoft.com/office/officeart/2005/8/layout/vList2"/>
    <dgm:cxn modelId="{D62B694C-93D1-0A47-8C5A-1E3DCD910826}" type="presParOf" srcId="{1C67880C-AFD0-014E-B03D-551601AB951D}" destId="{05CC261E-5AC4-EC4A-AC16-9031E0C255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0F1EE-7013-194B-A647-BC663E2358F9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5ACC2215-B954-834F-A86F-078412738B0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Profuse vomiting &amp; diarrhea</a:t>
          </a:r>
          <a:endParaRPr lang="en-US" dirty="0">
            <a:solidFill>
              <a:srgbClr val="000000"/>
            </a:solidFill>
          </a:endParaRPr>
        </a:p>
      </dgm:t>
    </dgm:pt>
    <dgm:pt modelId="{7C5EC4EB-C147-364D-ABB6-85A503A56BCF}" type="parTrans" cxnId="{CC614661-A992-AD42-82C6-D20A81EE134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19D21F6-B94B-5C46-979A-2BCBDF7D3EF2}" type="sibTrans" cxnId="{CC614661-A992-AD42-82C6-D20A81EE134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F0ABA7-DE21-154E-B4DE-076A7BB7CA5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Rapid, severe </a:t>
          </a:r>
          <a:r>
            <a:rPr lang="en-US" dirty="0" err="1" smtClean="0">
              <a:solidFill>
                <a:srgbClr val="000000"/>
              </a:solidFill>
            </a:rPr>
            <a:t>hypovolemia</a:t>
          </a:r>
          <a:endParaRPr lang="en-US" dirty="0">
            <a:solidFill>
              <a:srgbClr val="000000"/>
            </a:solidFill>
          </a:endParaRPr>
        </a:p>
      </dgm:t>
    </dgm:pt>
    <dgm:pt modelId="{6C841176-C3CC-2F48-9885-9749BDD8C605}" type="parTrans" cxnId="{A28031EB-8AA7-EE48-BE03-998E23C3D3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B2918B-FC1A-9D4A-9A26-4C3ABF9DF6B8}" type="sibTrans" cxnId="{A28031EB-8AA7-EE48-BE03-998E23C3D3A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A16676C-C39A-7048-83D1-763989B365A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Shock &amp; end-organ damage</a:t>
          </a:r>
          <a:endParaRPr lang="en-US" dirty="0">
            <a:solidFill>
              <a:srgbClr val="000000"/>
            </a:solidFill>
          </a:endParaRPr>
        </a:p>
      </dgm:t>
    </dgm:pt>
    <dgm:pt modelId="{B714045C-6F21-5645-AA56-EAC37E49D7DE}" type="parTrans" cxnId="{B8BBCED2-0E61-EA45-B7A5-FBC18F0DCA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4F013B7-F9F9-6A44-A92E-A638DE58EBCD}" type="sibTrans" cxnId="{B8BBCED2-0E61-EA45-B7A5-FBC18F0DCA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E48DE4-017D-BB49-9E64-54E8AD6A2F9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Death</a:t>
          </a:r>
          <a:endParaRPr lang="en-US" dirty="0">
            <a:solidFill>
              <a:srgbClr val="000000"/>
            </a:solidFill>
          </a:endParaRPr>
        </a:p>
      </dgm:t>
    </dgm:pt>
    <dgm:pt modelId="{4E8D419D-0B2B-FF4A-823B-DF886B772FCB}" type="parTrans" cxnId="{A91D47EC-E9FD-AB42-891E-89609F501A46}">
      <dgm:prSet/>
      <dgm:spPr/>
      <dgm:t>
        <a:bodyPr/>
        <a:lstStyle/>
        <a:p>
          <a:endParaRPr lang="en-US"/>
        </a:p>
      </dgm:t>
    </dgm:pt>
    <dgm:pt modelId="{4B516D14-3D5C-074F-AC0A-A045199687BB}" type="sibTrans" cxnId="{A91D47EC-E9FD-AB42-891E-89609F501A46}">
      <dgm:prSet/>
      <dgm:spPr/>
      <dgm:t>
        <a:bodyPr/>
        <a:lstStyle/>
        <a:p>
          <a:endParaRPr lang="en-US"/>
        </a:p>
      </dgm:t>
    </dgm:pt>
    <dgm:pt modelId="{4F1B204F-8F35-9A49-8CC6-3F271BECA5C0}" type="pres">
      <dgm:prSet presAssocID="{9300F1EE-7013-194B-A647-BC663E2358F9}" presName="CompostProcess" presStyleCnt="0">
        <dgm:presLayoutVars>
          <dgm:dir/>
          <dgm:resizeHandles val="exact"/>
        </dgm:presLayoutVars>
      </dgm:prSet>
      <dgm:spPr/>
    </dgm:pt>
    <dgm:pt modelId="{9B8B290B-FEB9-1045-895F-47E488DBEDAE}" type="pres">
      <dgm:prSet presAssocID="{9300F1EE-7013-194B-A647-BC663E2358F9}" presName="arrow" presStyleLbl="bgShp" presStyleIdx="0" presStyleCnt="1"/>
      <dgm:spPr/>
    </dgm:pt>
    <dgm:pt modelId="{5FD2AE63-1642-6842-97D0-A34650AD26DA}" type="pres">
      <dgm:prSet presAssocID="{9300F1EE-7013-194B-A647-BC663E2358F9}" presName="linearProcess" presStyleCnt="0"/>
      <dgm:spPr/>
    </dgm:pt>
    <dgm:pt modelId="{C9BAF8CF-0F28-074B-8BCE-B2D12B5DA383}" type="pres">
      <dgm:prSet presAssocID="{5ACC2215-B954-834F-A86F-078412738B0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4035D-54F8-514F-8FC4-3F0BD873F3F9}" type="pres">
      <dgm:prSet presAssocID="{C19D21F6-B94B-5C46-979A-2BCBDF7D3EF2}" presName="sibTrans" presStyleCnt="0"/>
      <dgm:spPr/>
    </dgm:pt>
    <dgm:pt modelId="{6921DA95-CDEB-8A4F-A155-011DC8E0C49D}" type="pres">
      <dgm:prSet presAssocID="{6CF0ABA7-DE21-154E-B4DE-076A7BB7CA5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39B5-F165-5947-ACAB-D23B39EC1055}" type="pres">
      <dgm:prSet presAssocID="{1CB2918B-FC1A-9D4A-9A26-4C3ABF9DF6B8}" presName="sibTrans" presStyleCnt="0"/>
      <dgm:spPr/>
    </dgm:pt>
    <dgm:pt modelId="{FB628248-8A7E-A34D-A759-4B021AADB30A}" type="pres">
      <dgm:prSet presAssocID="{EA16676C-C39A-7048-83D1-763989B365A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277F-1411-384F-8E87-5F14A434955D}" type="pres">
      <dgm:prSet presAssocID="{C4F013B7-F9F9-6A44-A92E-A638DE58EBCD}" presName="sibTrans" presStyleCnt="0"/>
      <dgm:spPr/>
    </dgm:pt>
    <dgm:pt modelId="{DDF2495D-33AC-A647-8008-69328CC765C9}" type="pres">
      <dgm:prSet presAssocID="{30E48DE4-017D-BB49-9E64-54E8AD6A2F9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6E03C-E8DC-7D41-971E-028C2E840610}" type="presOf" srcId="{30E48DE4-017D-BB49-9E64-54E8AD6A2F9C}" destId="{DDF2495D-33AC-A647-8008-69328CC765C9}" srcOrd="0" destOrd="0" presId="urn:microsoft.com/office/officeart/2005/8/layout/hProcess9"/>
    <dgm:cxn modelId="{CC614661-A992-AD42-82C6-D20A81EE1345}" srcId="{9300F1EE-7013-194B-A647-BC663E2358F9}" destId="{5ACC2215-B954-834F-A86F-078412738B01}" srcOrd="0" destOrd="0" parTransId="{7C5EC4EB-C147-364D-ABB6-85A503A56BCF}" sibTransId="{C19D21F6-B94B-5C46-979A-2BCBDF7D3EF2}"/>
    <dgm:cxn modelId="{1012E7B6-377F-0447-81F2-411F8CD3E305}" type="presOf" srcId="{6CF0ABA7-DE21-154E-B4DE-076A7BB7CA59}" destId="{6921DA95-CDEB-8A4F-A155-011DC8E0C49D}" srcOrd="0" destOrd="0" presId="urn:microsoft.com/office/officeart/2005/8/layout/hProcess9"/>
    <dgm:cxn modelId="{45565488-78DA-674E-810B-D7E79BCC678E}" type="presOf" srcId="{9300F1EE-7013-194B-A647-BC663E2358F9}" destId="{4F1B204F-8F35-9A49-8CC6-3F271BECA5C0}" srcOrd="0" destOrd="0" presId="urn:microsoft.com/office/officeart/2005/8/layout/hProcess9"/>
    <dgm:cxn modelId="{A91D47EC-E9FD-AB42-891E-89609F501A46}" srcId="{9300F1EE-7013-194B-A647-BC663E2358F9}" destId="{30E48DE4-017D-BB49-9E64-54E8AD6A2F9C}" srcOrd="3" destOrd="0" parTransId="{4E8D419D-0B2B-FF4A-823B-DF886B772FCB}" sibTransId="{4B516D14-3D5C-074F-AC0A-A045199687BB}"/>
    <dgm:cxn modelId="{B8BBCED2-0E61-EA45-B7A5-FBC18F0DCA04}" srcId="{9300F1EE-7013-194B-A647-BC663E2358F9}" destId="{EA16676C-C39A-7048-83D1-763989B365A2}" srcOrd="2" destOrd="0" parTransId="{B714045C-6F21-5645-AA56-EAC37E49D7DE}" sibTransId="{C4F013B7-F9F9-6A44-A92E-A638DE58EBCD}"/>
    <dgm:cxn modelId="{ABF0287F-798F-0C4C-B039-EE9A8CE300C3}" type="presOf" srcId="{5ACC2215-B954-834F-A86F-078412738B01}" destId="{C9BAF8CF-0F28-074B-8BCE-B2D12B5DA383}" srcOrd="0" destOrd="0" presId="urn:microsoft.com/office/officeart/2005/8/layout/hProcess9"/>
    <dgm:cxn modelId="{A28031EB-8AA7-EE48-BE03-998E23C3D3A3}" srcId="{9300F1EE-7013-194B-A647-BC663E2358F9}" destId="{6CF0ABA7-DE21-154E-B4DE-076A7BB7CA59}" srcOrd="1" destOrd="0" parTransId="{6C841176-C3CC-2F48-9885-9749BDD8C605}" sibTransId="{1CB2918B-FC1A-9D4A-9A26-4C3ABF9DF6B8}"/>
    <dgm:cxn modelId="{76921B9B-C54F-8F43-B1AD-A317983FEEB6}" type="presOf" srcId="{EA16676C-C39A-7048-83D1-763989B365A2}" destId="{FB628248-8A7E-A34D-A759-4B021AADB30A}" srcOrd="0" destOrd="0" presId="urn:microsoft.com/office/officeart/2005/8/layout/hProcess9"/>
    <dgm:cxn modelId="{F9056BA4-C7DE-FF49-AE9B-BEED50E8BCC7}" type="presParOf" srcId="{4F1B204F-8F35-9A49-8CC6-3F271BECA5C0}" destId="{9B8B290B-FEB9-1045-895F-47E488DBEDAE}" srcOrd="0" destOrd="0" presId="urn:microsoft.com/office/officeart/2005/8/layout/hProcess9"/>
    <dgm:cxn modelId="{6B3D58FB-A046-F846-8B0D-EF343FD53DA8}" type="presParOf" srcId="{4F1B204F-8F35-9A49-8CC6-3F271BECA5C0}" destId="{5FD2AE63-1642-6842-97D0-A34650AD26DA}" srcOrd="1" destOrd="0" presId="urn:microsoft.com/office/officeart/2005/8/layout/hProcess9"/>
    <dgm:cxn modelId="{71BDCB98-514B-B942-8BC5-320F0397325F}" type="presParOf" srcId="{5FD2AE63-1642-6842-97D0-A34650AD26DA}" destId="{C9BAF8CF-0F28-074B-8BCE-B2D12B5DA383}" srcOrd="0" destOrd="0" presId="urn:microsoft.com/office/officeart/2005/8/layout/hProcess9"/>
    <dgm:cxn modelId="{744072FE-32EA-8041-AD94-530A927052EF}" type="presParOf" srcId="{5FD2AE63-1642-6842-97D0-A34650AD26DA}" destId="{B274035D-54F8-514F-8FC4-3F0BD873F3F9}" srcOrd="1" destOrd="0" presId="urn:microsoft.com/office/officeart/2005/8/layout/hProcess9"/>
    <dgm:cxn modelId="{7EB01117-FEA3-4D4B-94DD-EAD100AC376B}" type="presParOf" srcId="{5FD2AE63-1642-6842-97D0-A34650AD26DA}" destId="{6921DA95-CDEB-8A4F-A155-011DC8E0C49D}" srcOrd="2" destOrd="0" presId="urn:microsoft.com/office/officeart/2005/8/layout/hProcess9"/>
    <dgm:cxn modelId="{32E6A317-CBB5-7847-BC7B-C9D17FCBA71F}" type="presParOf" srcId="{5FD2AE63-1642-6842-97D0-A34650AD26DA}" destId="{808E39B5-F165-5947-ACAB-D23B39EC1055}" srcOrd="3" destOrd="0" presId="urn:microsoft.com/office/officeart/2005/8/layout/hProcess9"/>
    <dgm:cxn modelId="{BF98C90B-1318-864B-9DDB-35806380592A}" type="presParOf" srcId="{5FD2AE63-1642-6842-97D0-A34650AD26DA}" destId="{FB628248-8A7E-A34D-A759-4B021AADB30A}" srcOrd="4" destOrd="0" presId="urn:microsoft.com/office/officeart/2005/8/layout/hProcess9"/>
    <dgm:cxn modelId="{C1BDD194-BBD3-874C-9D58-9E62263FEFE0}" type="presParOf" srcId="{5FD2AE63-1642-6842-97D0-A34650AD26DA}" destId="{9F47277F-1411-384F-8E87-5F14A434955D}" srcOrd="5" destOrd="0" presId="urn:microsoft.com/office/officeart/2005/8/layout/hProcess9"/>
    <dgm:cxn modelId="{33BED83B-75CA-DC4D-8876-93F8D1DDB599}" type="presParOf" srcId="{5FD2AE63-1642-6842-97D0-A34650AD26DA}" destId="{DDF2495D-33AC-A647-8008-69328CC765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AA19F-A1E4-FA44-971B-9920C84B73DE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304D46-175E-A849-BBEF-36B6E0070D4B}">
      <dgm:prSet phldrT="[Text]" custT="1"/>
      <dgm:spPr/>
      <dgm:t>
        <a:bodyPr/>
        <a:lstStyle/>
        <a:p>
          <a:r>
            <a:rPr lang="en-US" sz="1000" dirty="0" smtClean="0"/>
            <a:t>Acute diarrhea</a:t>
          </a:r>
          <a:endParaRPr lang="en-US" sz="1000" dirty="0"/>
        </a:p>
      </dgm:t>
    </dgm:pt>
    <dgm:pt modelId="{799F42C6-8838-AB47-898C-D4C859C3EF95}" type="parTrans" cxnId="{81F97EF0-42C6-D24C-91FF-7FB4980712B4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3B0798F7-C95A-AF41-B456-0FF424636C37}" type="sibTrans" cxnId="{81F97EF0-42C6-D24C-91FF-7FB4980712B4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48C67DBA-C82A-124F-8541-5A6EBC4F8746}">
      <dgm:prSet phldrT="[Text]" custT="1"/>
      <dgm:spPr/>
      <dgm:t>
        <a:bodyPr/>
        <a:lstStyle/>
        <a:p>
          <a:r>
            <a:rPr lang="en-US" sz="1000" dirty="0" smtClean="0"/>
            <a:t>Rice Water, High volume</a:t>
          </a:r>
          <a:endParaRPr lang="en-US" sz="1000" dirty="0"/>
        </a:p>
      </dgm:t>
    </dgm:pt>
    <dgm:pt modelId="{F451D33F-5BB2-8145-A595-3388DCC13AD2}" type="parTrans" cxnId="{EE1FE01E-1815-1744-8CB1-772DA9FABA6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7D11822-466E-0246-A263-FE9CFCD50840}" type="sibTrans" cxnId="{EE1FE01E-1815-1744-8CB1-772DA9FABA6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69E6141D-981F-5D4A-AB5C-C7C34EB683F7}">
      <dgm:prSet phldrT="[Text]" custT="1"/>
      <dgm:spPr/>
      <dgm:t>
        <a:bodyPr/>
        <a:lstStyle/>
        <a:p>
          <a:r>
            <a:rPr lang="en-US" sz="1000" dirty="0" smtClean="0"/>
            <a:t>Fever, blood, or mucus</a:t>
          </a:r>
        </a:p>
      </dgm:t>
    </dgm:pt>
    <dgm:pt modelId="{8D04B38D-5296-484E-80E9-289DBF84342B}" type="parTrans" cxnId="{616DBB73-B022-C442-9FAB-0164CB72443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20F340E-9A38-954A-BE57-7D4EE5581227}" type="sibTrans" cxnId="{616DBB73-B022-C442-9FAB-0164CB72443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67EA7B96-79F4-3747-8AB1-0E416BF338E4}">
      <dgm:prSet phldrT="[Text]" custT="1"/>
      <dgm:spPr/>
      <dgm:t>
        <a:bodyPr/>
        <a:lstStyle/>
        <a:p>
          <a:r>
            <a:rPr lang="en-US" sz="1000" dirty="0" smtClean="0"/>
            <a:t>Treat as cholera with </a:t>
          </a:r>
          <a:r>
            <a:rPr lang="en-US" sz="1000" dirty="0" err="1" smtClean="0"/>
            <a:t>doxycycline</a:t>
          </a:r>
          <a:r>
            <a:rPr lang="en-US" sz="1000" dirty="0" smtClean="0"/>
            <a:t> 300 mg stat</a:t>
          </a:r>
          <a:endParaRPr lang="en-US" sz="1000" dirty="0"/>
        </a:p>
      </dgm:t>
    </dgm:pt>
    <dgm:pt modelId="{AD969BFD-7BD2-6346-99E8-546AE040FECF}" type="parTrans" cxnId="{8D53DE0D-0E97-2C4E-8DAD-AAD73A9DFF5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67A485A-1123-E34D-8538-C967183745E5}" type="sibTrans" cxnId="{8D53DE0D-0E97-2C4E-8DAD-AAD73A9DFF5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9A668B0-EC8B-B742-9594-CA21EE54BA69}">
      <dgm:prSet phldrT="[Text]" custT="1"/>
      <dgm:spPr/>
      <dgm:t>
        <a:bodyPr/>
        <a:lstStyle/>
        <a:p>
          <a:r>
            <a:rPr lang="en-US" sz="1000" dirty="0" smtClean="0"/>
            <a:t>Likely </a:t>
          </a:r>
          <a:r>
            <a:rPr lang="en-US" sz="1000" dirty="0" err="1" smtClean="0"/>
            <a:t>Shigella</a:t>
          </a:r>
          <a:r>
            <a:rPr lang="en-US" sz="1000" dirty="0" smtClean="0"/>
            <a:t>, Salmonella, E Coli, Campylobacter</a:t>
          </a:r>
        </a:p>
      </dgm:t>
    </dgm:pt>
    <dgm:pt modelId="{B14D81E4-9856-7047-945C-0F7E5156C9A3}" type="parTrans" cxnId="{30F1AC16-145C-7E43-AE66-09992A6CE10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4C9F5EB-D5C7-7049-9B54-EA4EFA5D5046}" type="sibTrans" cxnId="{30F1AC16-145C-7E43-AE66-09992A6CE10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D1D436F3-7589-3E43-AD09-BDBA309F3286}">
      <dgm:prSet phldrT="[Text]" custT="1"/>
      <dgm:spPr/>
      <dgm:t>
        <a:bodyPr/>
        <a:lstStyle/>
        <a:p>
          <a:r>
            <a:rPr lang="en-US" sz="1000" dirty="0" smtClean="0"/>
            <a:t>Absence of fever, abdominal pain, or dehydration:</a:t>
          </a:r>
          <a:endParaRPr lang="en-US" sz="1000" dirty="0"/>
        </a:p>
      </dgm:t>
    </dgm:pt>
    <dgm:pt modelId="{7713F248-008B-AD48-8ED2-BBBD78AF4E7A}" type="parTrans" cxnId="{599D4C15-56A4-2A43-A979-D7BE26F03D0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DDA460A-1949-8C47-8CE6-CC134CCDF5AC}" type="sibTrans" cxnId="{599D4C15-56A4-2A43-A979-D7BE26F03D0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2E7DB91-D571-6C4F-896A-91769A51B582}">
      <dgm:prSet phldrT="[Text]" custT="1"/>
      <dgm:spPr/>
      <dgm:t>
        <a:bodyPr/>
        <a:lstStyle/>
        <a:p>
          <a:r>
            <a:rPr lang="en-US" sz="1000" dirty="0" smtClean="0"/>
            <a:t>Oral rehydration and monitor 2-3 days</a:t>
          </a:r>
          <a:endParaRPr lang="en-US" sz="1000" dirty="0"/>
        </a:p>
      </dgm:t>
    </dgm:pt>
    <dgm:pt modelId="{7E51C2E9-ADF0-1B46-BB72-A559923ADB28}" type="parTrans" cxnId="{22BB7CC8-D68C-B745-84EA-E95AFFE95F4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14DD4BC-B790-B24A-905F-4E66AE4E3DC7}" type="sibTrans" cxnId="{22BB7CC8-D68C-B745-84EA-E95AFFE95F4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45826B1D-F5BA-3F44-8A35-D15D90B5BFAC}">
      <dgm:prSet phldrT="[Text]" custT="1"/>
      <dgm:spPr/>
      <dgm:t>
        <a:bodyPr/>
        <a:lstStyle/>
        <a:p>
          <a:r>
            <a:rPr lang="en-US" sz="1000" dirty="0" smtClean="0"/>
            <a:t>Treat with </a:t>
          </a:r>
          <a:r>
            <a:rPr lang="en-US" sz="1000" dirty="0" err="1" smtClean="0"/>
            <a:t>ceftriaxone</a:t>
          </a:r>
          <a:r>
            <a:rPr lang="en-US" sz="1000" dirty="0" smtClean="0"/>
            <a:t> 1g IV q24h</a:t>
          </a:r>
        </a:p>
      </dgm:t>
    </dgm:pt>
    <dgm:pt modelId="{A2D8CC48-A2E1-AD47-BB9D-12A6EA8E022F}" type="parTrans" cxnId="{B84E6A06-C7C9-3746-A4C4-BB7519941EF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80895143-E0B7-2048-BBFF-F2DB51F797B0}" type="sibTrans" cxnId="{B84E6A06-C7C9-3746-A4C4-BB7519941EF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C4C1E11-1376-3E42-9C1D-0A3F97A23DFC}">
      <dgm:prSet phldrT="[Text]" custT="1"/>
      <dgm:spPr/>
      <dgm:t>
        <a:bodyPr/>
        <a:lstStyle/>
        <a:p>
          <a:r>
            <a:rPr lang="en-US" sz="1000" dirty="0" smtClean="0"/>
            <a:t>Consider adding </a:t>
          </a:r>
          <a:r>
            <a:rPr lang="en-US" sz="1000" dirty="0" err="1" smtClean="0"/>
            <a:t>metronidazole</a:t>
          </a:r>
          <a:r>
            <a:rPr lang="en-US" sz="1000" dirty="0" smtClean="0"/>
            <a:t> 800 3x/day </a:t>
          </a:r>
          <a:r>
            <a:rPr lang="en-US" sz="1000" dirty="0" err="1" smtClean="0"/>
            <a:t>x</a:t>
          </a:r>
          <a:r>
            <a:rPr lang="en-US" sz="1000" dirty="0" smtClean="0"/>
            <a:t> 14days</a:t>
          </a:r>
        </a:p>
      </dgm:t>
    </dgm:pt>
    <dgm:pt modelId="{74AF35AC-F077-0941-AA6E-BD37AE64E0A0}" type="parTrans" cxnId="{D546C345-D5DA-9646-A645-84714CC38DA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94E0963-5376-8A4D-AE1B-AF63FCDB2921}" type="sibTrans" cxnId="{D546C345-D5DA-9646-A645-84714CC38DA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F13EDCD-1EE5-C84A-91B4-8F9A94A2349C}">
      <dgm:prSet phldrT="[Text]" custT="1"/>
      <dgm:spPr/>
      <dgm:t>
        <a:bodyPr/>
        <a:lstStyle/>
        <a:p>
          <a:r>
            <a:rPr lang="en-US" sz="1000" dirty="0" smtClean="0"/>
            <a:t>Hypotension, acute abdomen, unable to drink or no response after initial treatment?</a:t>
          </a:r>
        </a:p>
      </dgm:t>
    </dgm:pt>
    <dgm:pt modelId="{7D9377DD-48D4-314B-AACD-3B5536CC4DB1}" type="parTrans" cxnId="{313FFE81-22B4-374C-9046-3B912EBBE8A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8C67F91-3C5A-2440-B2A6-E6C27BA309D0}" type="sibTrans" cxnId="{313FFE81-22B4-374C-9046-3B912EBBE8A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81975CE8-2A43-9945-9643-55D6DE2531D0}">
      <dgm:prSet phldrT="[Text]" custT="1"/>
      <dgm:spPr/>
      <dgm:t>
        <a:bodyPr/>
        <a:lstStyle/>
        <a:p>
          <a:r>
            <a:rPr lang="en-US" sz="1000" dirty="0" smtClean="0"/>
            <a:t>Aggressive hydration with NS</a:t>
          </a:r>
        </a:p>
      </dgm:t>
    </dgm:pt>
    <dgm:pt modelId="{41FAEF47-81BF-4440-BB1E-21A02D4611BC}" type="parTrans" cxnId="{B6258751-22FF-2441-92C5-B5865F983289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6C69B023-3371-D848-B9FB-215DD3783141}" type="sibTrans" cxnId="{B6258751-22FF-2441-92C5-B5865F983289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DF5DD322-62FE-1545-B67F-883B8EBE3A95}">
      <dgm:prSet phldrT="[Text]" custT="1"/>
      <dgm:spPr/>
      <dgm:t>
        <a:bodyPr/>
        <a:lstStyle/>
        <a:p>
          <a:r>
            <a:rPr lang="en-US" sz="1000" dirty="0" smtClean="0"/>
            <a:t>Surgical evaluation</a:t>
          </a:r>
        </a:p>
      </dgm:t>
    </dgm:pt>
    <dgm:pt modelId="{EAABD003-A281-6E41-87BC-5F3120D43852}" type="parTrans" cxnId="{C2CC4F27-6486-4F4D-8981-9E8219F4145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BD251B1-8E74-8A48-930F-06FD694CC404}" type="sibTrans" cxnId="{C2CC4F27-6486-4F4D-8981-9E8219F4145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DE92AEE-E39F-1447-A438-A4684F7A5DDD}">
      <dgm:prSet phldrT="[Text]" custT="1"/>
      <dgm:spPr/>
      <dgm:t>
        <a:bodyPr/>
        <a:lstStyle/>
        <a:p>
          <a:r>
            <a:rPr lang="en-US" sz="1000" dirty="0" smtClean="0"/>
            <a:t>If no response, send stool for O&amp;P and consider non-infectious causes</a:t>
          </a:r>
        </a:p>
      </dgm:t>
    </dgm:pt>
    <dgm:pt modelId="{5E964E67-CB93-384D-817F-F867C1A301DC}" type="parTrans" cxnId="{BC61BB76-2CCC-A544-AF2A-8D04FC50E61F}">
      <dgm:prSet/>
      <dgm:spPr/>
      <dgm:t>
        <a:bodyPr/>
        <a:lstStyle/>
        <a:p>
          <a:endParaRPr lang="en-US"/>
        </a:p>
      </dgm:t>
    </dgm:pt>
    <dgm:pt modelId="{A3BE9842-D1ED-3B4E-BA75-C4162ED6FD75}" type="sibTrans" cxnId="{BC61BB76-2CCC-A544-AF2A-8D04FC50E61F}">
      <dgm:prSet/>
      <dgm:spPr/>
      <dgm:t>
        <a:bodyPr/>
        <a:lstStyle/>
        <a:p>
          <a:endParaRPr lang="en-US"/>
        </a:p>
      </dgm:t>
    </dgm:pt>
    <dgm:pt modelId="{CF06D782-F715-6343-BD9F-61823718461F}" type="pres">
      <dgm:prSet presAssocID="{A0DAA19F-A1E4-FA44-971B-9920C84B73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175432-8CA9-6B4C-9081-E7107D1FEEF0}" type="pres">
      <dgm:prSet presAssocID="{42304D46-175E-A849-BBEF-36B6E0070D4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D437CB6-82A4-914D-A8F1-CA36921C056C}" type="pres">
      <dgm:prSet presAssocID="{42304D46-175E-A849-BBEF-36B6E0070D4B}" presName="rootComposite1" presStyleCnt="0"/>
      <dgm:spPr/>
      <dgm:t>
        <a:bodyPr/>
        <a:lstStyle/>
        <a:p>
          <a:endParaRPr lang="en-US"/>
        </a:p>
      </dgm:t>
    </dgm:pt>
    <dgm:pt modelId="{2ABF26D5-B95B-E144-80D6-5926840139E8}" type="pres">
      <dgm:prSet presAssocID="{42304D46-175E-A849-BBEF-36B6E0070D4B}" presName="rootText1" presStyleLbl="node0" presStyleIdx="0" presStyleCnt="1" custScaleY="27366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0D83C5-4970-334D-B54E-9B7CFE8D95A6}" type="pres">
      <dgm:prSet presAssocID="{42304D46-175E-A849-BBEF-36B6E0070D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A979B3-3265-454F-8B1D-D1C714D81BE0}" type="pres">
      <dgm:prSet presAssocID="{42304D46-175E-A849-BBEF-36B6E0070D4B}" presName="hierChild2" presStyleCnt="0"/>
      <dgm:spPr/>
      <dgm:t>
        <a:bodyPr/>
        <a:lstStyle/>
        <a:p>
          <a:endParaRPr lang="en-US"/>
        </a:p>
      </dgm:t>
    </dgm:pt>
    <dgm:pt modelId="{C8EC08A7-32A8-9947-9808-5C14E85577E3}" type="pres">
      <dgm:prSet presAssocID="{7713F248-008B-AD48-8ED2-BBBD78AF4E7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F71DB73-DEED-574F-9C8A-56056E305359}" type="pres">
      <dgm:prSet presAssocID="{D1D436F3-7589-3E43-AD09-BDBA309F3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53E2D7D-44CC-E944-AFF0-68D559D23DF0}" type="pres">
      <dgm:prSet presAssocID="{D1D436F3-7589-3E43-AD09-BDBA309F3286}" presName="rootComposite" presStyleCnt="0"/>
      <dgm:spPr/>
      <dgm:t>
        <a:bodyPr/>
        <a:lstStyle/>
        <a:p>
          <a:endParaRPr lang="en-US"/>
        </a:p>
      </dgm:t>
    </dgm:pt>
    <dgm:pt modelId="{BCF8ECAA-A4C9-B446-B828-161B287FE447}" type="pres">
      <dgm:prSet presAssocID="{D1D436F3-7589-3E43-AD09-BDBA309F32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C46830-A089-7D4D-9480-80E8C9FA8039}" type="pres">
      <dgm:prSet presAssocID="{D1D436F3-7589-3E43-AD09-BDBA309F3286}" presName="rootConnector" presStyleLbl="node2" presStyleIdx="0" presStyleCnt="3"/>
      <dgm:spPr/>
      <dgm:t>
        <a:bodyPr/>
        <a:lstStyle/>
        <a:p>
          <a:endParaRPr lang="en-US"/>
        </a:p>
      </dgm:t>
    </dgm:pt>
    <dgm:pt modelId="{EB5FB71F-5965-E843-ABD8-9A4528C2DC3D}" type="pres">
      <dgm:prSet presAssocID="{D1D436F3-7589-3E43-AD09-BDBA309F3286}" presName="hierChild4" presStyleCnt="0"/>
      <dgm:spPr/>
      <dgm:t>
        <a:bodyPr/>
        <a:lstStyle/>
        <a:p>
          <a:endParaRPr lang="en-US"/>
        </a:p>
      </dgm:t>
    </dgm:pt>
    <dgm:pt modelId="{F53909AF-55A1-034D-A8E9-E96419FC3AC4}" type="pres">
      <dgm:prSet presAssocID="{7E51C2E9-ADF0-1B46-BB72-A559923ADB28}" presName="Name37" presStyleLbl="parChTrans1D3" presStyleIdx="0" presStyleCnt="3"/>
      <dgm:spPr/>
      <dgm:t>
        <a:bodyPr/>
        <a:lstStyle/>
        <a:p>
          <a:endParaRPr lang="en-US"/>
        </a:p>
      </dgm:t>
    </dgm:pt>
    <dgm:pt modelId="{34A0B635-0B54-064C-A5E9-E4B4A7921510}" type="pres">
      <dgm:prSet presAssocID="{A2E7DB91-D571-6C4F-896A-91769A51B5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8940C1-B170-704C-92C1-44C13B1905E6}" type="pres">
      <dgm:prSet presAssocID="{A2E7DB91-D571-6C4F-896A-91769A51B582}" presName="rootComposite" presStyleCnt="0"/>
      <dgm:spPr/>
      <dgm:t>
        <a:bodyPr/>
        <a:lstStyle/>
        <a:p>
          <a:endParaRPr lang="en-US"/>
        </a:p>
      </dgm:t>
    </dgm:pt>
    <dgm:pt modelId="{7C8BEF1E-C318-194C-BA31-ECE6CDB9318B}" type="pres">
      <dgm:prSet presAssocID="{A2E7DB91-D571-6C4F-896A-91769A51B58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8D5CA-3B56-7E4D-A05A-16CC6FEE9DE8}" type="pres">
      <dgm:prSet presAssocID="{A2E7DB91-D571-6C4F-896A-91769A51B582}" presName="rootConnector" presStyleLbl="node3" presStyleIdx="0" presStyleCnt="3"/>
      <dgm:spPr/>
      <dgm:t>
        <a:bodyPr/>
        <a:lstStyle/>
        <a:p>
          <a:endParaRPr lang="en-US"/>
        </a:p>
      </dgm:t>
    </dgm:pt>
    <dgm:pt modelId="{DA6408BB-A7BB-9F41-B38D-6A1B21A281F2}" type="pres">
      <dgm:prSet presAssocID="{A2E7DB91-D571-6C4F-896A-91769A51B582}" presName="hierChild4" presStyleCnt="0"/>
      <dgm:spPr/>
      <dgm:t>
        <a:bodyPr/>
        <a:lstStyle/>
        <a:p>
          <a:endParaRPr lang="en-US"/>
        </a:p>
      </dgm:t>
    </dgm:pt>
    <dgm:pt modelId="{BB810DDE-2D5C-E74C-AB17-F664556FE06A}" type="pres">
      <dgm:prSet presAssocID="{A2E7DB91-D571-6C4F-896A-91769A51B582}" presName="hierChild5" presStyleCnt="0"/>
      <dgm:spPr/>
      <dgm:t>
        <a:bodyPr/>
        <a:lstStyle/>
        <a:p>
          <a:endParaRPr lang="en-US"/>
        </a:p>
      </dgm:t>
    </dgm:pt>
    <dgm:pt modelId="{2996B97A-D5BA-A34B-B785-36FD043C7C21}" type="pres">
      <dgm:prSet presAssocID="{D1D436F3-7589-3E43-AD09-BDBA309F3286}" presName="hierChild5" presStyleCnt="0"/>
      <dgm:spPr/>
      <dgm:t>
        <a:bodyPr/>
        <a:lstStyle/>
        <a:p>
          <a:endParaRPr lang="en-US"/>
        </a:p>
      </dgm:t>
    </dgm:pt>
    <dgm:pt modelId="{61A0090D-07B5-CB45-BC45-2F9ABD606E6E}" type="pres">
      <dgm:prSet presAssocID="{F451D33F-5BB2-8145-A595-3388DCC13AD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D9D9336-C15B-AE45-89EB-C1C2B012CDA5}" type="pres">
      <dgm:prSet presAssocID="{48C67DBA-C82A-124F-8541-5A6EBC4F87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64AE9D-81E0-2F41-93B0-B098549D45B4}" type="pres">
      <dgm:prSet presAssocID="{48C67DBA-C82A-124F-8541-5A6EBC4F8746}" presName="rootComposite" presStyleCnt="0"/>
      <dgm:spPr/>
      <dgm:t>
        <a:bodyPr/>
        <a:lstStyle/>
        <a:p>
          <a:endParaRPr lang="en-US"/>
        </a:p>
      </dgm:t>
    </dgm:pt>
    <dgm:pt modelId="{AE4A97DF-B0B3-5A4A-8289-2DE0016102C3}" type="pres">
      <dgm:prSet presAssocID="{48C67DBA-C82A-124F-8541-5A6EBC4F874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A39EAB-008D-8642-B9E5-F83ECD999850}" type="pres">
      <dgm:prSet presAssocID="{48C67DBA-C82A-124F-8541-5A6EBC4F8746}" presName="rootConnector" presStyleLbl="node2" presStyleIdx="1" presStyleCnt="3"/>
      <dgm:spPr/>
      <dgm:t>
        <a:bodyPr/>
        <a:lstStyle/>
        <a:p>
          <a:endParaRPr lang="en-US"/>
        </a:p>
      </dgm:t>
    </dgm:pt>
    <dgm:pt modelId="{CD2FE126-727B-5148-BC2D-69E657983C5D}" type="pres">
      <dgm:prSet presAssocID="{48C67DBA-C82A-124F-8541-5A6EBC4F8746}" presName="hierChild4" presStyleCnt="0"/>
      <dgm:spPr/>
      <dgm:t>
        <a:bodyPr/>
        <a:lstStyle/>
        <a:p>
          <a:endParaRPr lang="en-US"/>
        </a:p>
      </dgm:t>
    </dgm:pt>
    <dgm:pt modelId="{44CD4238-9733-BD4B-8D06-4EAD89ECD8E9}" type="pres">
      <dgm:prSet presAssocID="{AD969BFD-7BD2-6346-99E8-546AE040FECF}" presName="Name37" presStyleLbl="parChTrans1D3" presStyleIdx="1" presStyleCnt="3"/>
      <dgm:spPr/>
      <dgm:t>
        <a:bodyPr/>
        <a:lstStyle/>
        <a:p>
          <a:endParaRPr lang="en-US"/>
        </a:p>
      </dgm:t>
    </dgm:pt>
    <dgm:pt modelId="{13ACE9D8-E3BB-DA44-BAC5-1C790F5EE730}" type="pres">
      <dgm:prSet presAssocID="{67EA7B96-79F4-3747-8AB1-0E416BF338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56EBE3-56FF-2B48-8AC0-AA3FEA5B1EF4}" type="pres">
      <dgm:prSet presAssocID="{67EA7B96-79F4-3747-8AB1-0E416BF338E4}" presName="rootComposite" presStyleCnt="0"/>
      <dgm:spPr/>
      <dgm:t>
        <a:bodyPr/>
        <a:lstStyle/>
        <a:p>
          <a:endParaRPr lang="en-US"/>
        </a:p>
      </dgm:t>
    </dgm:pt>
    <dgm:pt modelId="{BE809353-BF76-5745-8C82-64E706C9B9FE}" type="pres">
      <dgm:prSet presAssocID="{67EA7B96-79F4-3747-8AB1-0E416BF338E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1999B-654C-6842-A877-F33D6DFB0924}" type="pres">
      <dgm:prSet presAssocID="{67EA7B96-79F4-3747-8AB1-0E416BF338E4}" presName="rootConnector" presStyleLbl="node3" presStyleIdx="1" presStyleCnt="3"/>
      <dgm:spPr/>
      <dgm:t>
        <a:bodyPr/>
        <a:lstStyle/>
        <a:p>
          <a:endParaRPr lang="en-US"/>
        </a:p>
      </dgm:t>
    </dgm:pt>
    <dgm:pt modelId="{D98BBF45-1957-5A4B-A2DD-4DCE07302A94}" type="pres">
      <dgm:prSet presAssocID="{67EA7B96-79F4-3747-8AB1-0E416BF338E4}" presName="hierChild4" presStyleCnt="0"/>
      <dgm:spPr/>
      <dgm:t>
        <a:bodyPr/>
        <a:lstStyle/>
        <a:p>
          <a:endParaRPr lang="en-US"/>
        </a:p>
      </dgm:t>
    </dgm:pt>
    <dgm:pt modelId="{AAD79D91-6048-4E4C-846F-3700088EA46D}" type="pres">
      <dgm:prSet presAssocID="{67EA7B96-79F4-3747-8AB1-0E416BF338E4}" presName="hierChild5" presStyleCnt="0"/>
      <dgm:spPr/>
      <dgm:t>
        <a:bodyPr/>
        <a:lstStyle/>
        <a:p>
          <a:endParaRPr lang="en-US"/>
        </a:p>
      </dgm:t>
    </dgm:pt>
    <dgm:pt modelId="{A9FFC305-CF57-BD4C-B882-C20DA6DB3936}" type="pres">
      <dgm:prSet presAssocID="{48C67DBA-C82A-124F-8541-5A6EBC4F8746}" presName="hierChild5" presStyleCnt="0"/>
      <dgm:spPr/>
      <dgm:t>
        <a:bodyPr/>
        <a:lstStyle/>
        <a:p>
          <a:endParaRPr lang="en-US"/>
        </a:p>
      </dgm:t>
    </dgm:pt>
    <dgm:pt modelId="{028C5A2B-C568-C747-AC2A-80008EDA75A5}" type="pres">
      <dgm:prSet presAssocID="{8D04B38D-5296-484E-80E9-289DBF84342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FB1D3EC-DC40-F548-A1AE-29386A0F3C52}" type="pres">
      <dgm:prSet presAssocID="{69E6141D-981F-5D4A-AB5C-C7C34EB683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335F94-2330-1E4C-939F-E8552A04581B}" type="pres">
      <dgm:prSet presAssocID="{69E6141D-981F-5D4A-AB5C-C7C34EB683F7}" presName="rootComposite" presStyleCnt="0"/>
      <dgm:spPr/>
      <dgm:t>
        <a:bodyPr/>
        <a:lstStyle/>
        <a:p>
          <a:endParaRPr lang="en-US"/>
        </a:p>
      </dgm:t>
    </dgm:pt>
    <dgm:pt modelId="{8E68D920-34E1-7A49-B6F4-D17F0C925CEF}" type="pres">
      <dgm:prSet presAssocID="{69E6141D-981F-5D4A-AB5C-C7C34EB683F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832D-8182-E341-BF26-B05FDF78990C}" type="pres">
      <dgm:prSet presAssocID="{69E6141D-981F-5D4A-AB5C-C7C34EB683F7}" presName="rootConnector" presStyleLbl="node2" presStyleIdx="2" presStyleCnt="3"/>
      <dgm:spPr/>
      <dgm:t>
        <a:bodyPr/>
        <a:lstStyle/>
        <a:p>
          <a:endParaRPr lang="en-US"/>
        </a:p>
      </dgm:t>
    </dgm:pt>
    <dgm:pt modelId="{8B617A87-972E-ED45-B7E7-AE2DA1506C81}" type="pres">
      <dgm:prSet presAssocID="{69E6141D-981F-5D4A-AB5C-C7C34EB683F7}" presName="hierChild4" presStyleCnt="0"/>
      <dgm:spPr/>
      <dgm:t>
        <a:bodyPr/>
        <a:lstStyle/>
        <a:p>
          <a:endParaRPr lang="en-US"/>
        </a:p>
      </dgm:t>
    </dgm:pt>
    <dgm:pt modelId="{29DC30BA-4FA8-F640-872C-CA81A7CF7D80}" type="pres">
      <dgm:prSet presAssocID="{B14D81E4-9856-7047-945C-0F7E5156C9A3}" presName="Name37" presStyleLbl="parChTrans1D3" presStyleIdx="2" presStyleCnt="3"/>
      <dgm:spPr/>
      <dgm:t>
        <a:bodyPr/>
        <a:lstStyle/>
        <a:p>
          <a:endParaRPr lang="en-US"/>
        </a:p>
      </dgm:t>
    </dgm:pt>
    <dgm:pt modelId="{0CD7DFBD-DAD1-3E48-8543-E30C48EF7907}" type="pres">
      <dgm:prSet presAssocID="{19A668B0-EC8B-B742-9594-CA21EE54BA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7F47A69-790A-A044-B5D4-48CC120A6D14}" type="pres">
      <dgm:prSet presAssocID="{19A668B0-EC8B-B742-9594-CA21EE54BA69}" presName="rootComposite" presStyleCnt="0"/>
      <dgm:spPr/>
      <dgm:t>
        <a:bodyPr/>
        <a:lstStyle/>
        <a:p>
          <a:endParaRPr lang="en-US"/>
        </a:p>
      </dgm:t>
    </dgm:pt>
    <dgm:pt modelId="{5DDE7938-795E-CE45-B7D1-6BFAF8A6997F}" type="pres">
      <dgm:prSet presAssocID="{19A668B0-EC8B-B742-9594-CA21EE54BA69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E55A7B-A9BA-FA40-A7EE-A61EDB791939}" type="pres">
      <dgm:prSet presAssocID="{19A668B0-EC8B-B742-9594-CA21EE54BA69}" presName="rootConnector" presStyleLbl="node3" presStyleIdx="2" presStyleCnt="3"/>
      <dgm:spPr/>
      <dgm:t>
        <a:bodyPr/>
        <a:lstStyle/>
        <a:p>
          <a:endParaRPr lang="en-US"/>
        </a:p>
      </dgm:t>
    </dgm:pt>
    <dgm:pt modelId="{C6C14316-833B-DE40-A842-EEE997F362A7}" type="pres">
      <dgm:prSet presAssocID="{19A668B0-EC8B-B742-9594-CA21EE54BA69}" presName="hierChild4" presStyleCnt="0"/>
      <dgm:spPr/>
      <dgm:t>
        <a:bodyPr/>
        <a:lstStyle/>
        <a:p>
          <a:endParaRPr lang="en-US"/>
        </a:p>
      </dgm:t>
    </dgm:pt>
    <dgm:pt modelId="{8CBCCC4F-C223-9948-8B1A-329A9986518E}" type="pres">
      <dgm:prSet presAssocID="{A2D8CC48-A2E1-AD47-BB9D-12A6EA8E022F}" presName="Name37" presStyleLbl="parChTrans1D4" presStyleIdx="0" presStyleCnt="6"/>
      <dgm:spPr/>
      <dgm:t>
        <a:bodyPr/>
        <a:lstStyle/>
        <a:p>
          <a:endParaRPr lang="en-US"/>
        </a:p>
      </dgm:t>
    </dgm:pt>
    <dgm:pt modelId="{75A9FE6F-5485-EE49-A001-72C3C683FCF9}" type="pres">
      <dgm:prSet presAssocID="{45826B1D-F5BA-3F44-8A35-D15D90B5BF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96C35D-F758-0D4C-BB3C-D80124DE0649}" type="pres">
      <dgm:prSet presAssocID="{45826B1D-F5BA-3F44-8A35-D15D90B5BFAC}" presName="rootComposite" presStyleCnt="0"/>
      <dgm:spPr/>
      <dgm:t>
        <a:bodyPr/>
        <a:lstStyle/>
        <a:p>
          <a:endParaRPr lang="en-US"/>
        </a:p>
      </dgm:t>
    </dgm:pt>
    <dgm:pt modelId="{82F14809-E581-DB40-8F42-112AC5DECF59}" type="pres">
      <dgm:prSet presAssocID="{45826B1D-F5BA-3F44-8A35-D15D90B5BFAC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B26920-52AF-0D4D-BA0A-3804B72302AF}" type="pres">
      <dgm:prSet presAssocID="{45826B1D-F5BA-3F44-8A35-D15D90B5BFAC}" presName="rootConnector" presStyleLbl="node4" presStyleIdx="0" presStyleCnt="6"/>
      <dgm:spPr/>
      <dgm:t>
        <a:bodyPr/>
        <a:lstStyle/>
        <a:p>
          <a:endParaRPr lang="en-US"/>
        </a:p>
      </dgm:t>
    </dgm:pt>
    <dgm:pt modelId="{F4FFBF5D-9CBB-8B44-B53F-3846F02CD179}" type="pres">
      <dgm:prSet presAssocID="{45826B1D-F5BA-3F44-8A35-D15D90B5BFAC}" presName="hierChild4" presStyleCnt="0"/>
      <dgm:spPr/>
      <dgm:t>
        <a:bodyPr/>
        <a:lstStyle/>
        <a:p>
          <a:endParaRPr lang="en-US"/>
        </a:p>
      </dgm:t>
    </dgm:pt>
    <dgm:pt modelId="{DD91D47F-C048-B54F-9677-E5D4F0C69E95}" type="pres">
      <dgm:prSet presAssocID="{45826B1D-F5BA-3F44-8A35-D15D90B5BFAC}" presName="hierChild5" presStyleCnt="0"/>
      <dgm:spPr/>
      <dgm:t>
        <a:bodyPr/>
        <a:lstStyle/>
        <a:p>
          <a:endParaRPr lang="en-US"/>
        </a:p>
      </dgm:t>
    </dgm:pt>
    <dgm:pt modelId="{74F732A0-7510-674B-8BB5-7B8ED7046504}" type="pres">
      <dgm:prSet presAssocID="{7D9377DD-48D4-314B-AACD-3B5536CC4DB1}" presName="Name37" presStyleLbl="parChTrans1D4" presStyleIdx="1" presStyleCnt="6"/>
      <dgm:spPr/>
      <dgm:t>
        <a:bodyPr/>
        <a:lstStyle/>
        <a:p>
          <a:endParaRPr lang="en-US"/>
        </a:p>
      </dgm:t>
    </dgm:pt>
    <dgm:pt modelId="{55F502BA-446D-7E4A-9C7D-A7E5D643FFBB}" type="pres">
      <dgm:prSet presAssocID="{7F13EDCD-1EE5-C84A-91B4-8F9A94A2349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0DD16D-1390-6642-8CCF-A4577FDF4D63}" type="pres">
      <dgm:prSet presAssocID="{7F13EDCD-1EE5-C84A-91B4-8F9A94A2349C}" presName="rootComposite" presStyleCnt="0"/>
      <dgm:spPr/>
      <dgm:t>
        <a:bodyPr/>
        <a:lstStyle/>
        <a:p>
          <a:endParaRPr lang="en-US"/>
        </a:p>
      </dgm:t>
    </dgm:pt>
    <dgm:pt modelId="{B0AB4D6A-92D5-D54F-B5B0-4F6F51306D7B}" type="pres">
      <dgm:prSet presAssocID="{7F13EDCD-1EE5-C84A-91B4-8F9A94A2349C}" presName="rootText" presStyleLbl="node4" presStyleIdx="1" presStyleCnt="6" custScaleX="121355" custScaleY="141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CE6640-49BA-5C4F-A663-67ECBF798FE4}" type="pres">
      <dgm:prSet presAssocID="{7F13EDCD-1EE5-C84A-91B4-8F9A94A2349C}" presName="rootConnector" presStyleLbl="node4" presStyleIdx="1" presStyleCnt="6"/>
      <dgm:spPr/>
      <dgm:t>
        <a:bodyPr/>
        <a:lstStyle/>
        <a:p>
          <a:endParaRPr lang="en-US"/>
        </a:p>
      </dgm:t>
    </dgm:pt>
    <dgm:pt modelId="{7EC820C2-BB9F-6746-A301-B5FEBA50264C}" type="pres">
      <dgm:prSet presAssocID="{7F13EDCD-1EE5-C84A-91B4-8F9A94A2349C}" presName="hierChild4" presStyleCnt="0"/>
      <dgm:spPr/>
      <dgm:t>
        <a:bodyPr/>
        <a:lstStyle/>
        <a:p>
          <a:endParaRPr lang="en-US"/>
        </a:p>
      </dgm:t>
    </dgm:pt>
    <dgm:pt modelId="{77AF51B5-0FE0-A347-9052-329DFC3A169A}" type="pres">
      <dgm:prSet presAssocID="{74AF35AC-F077-0941-AA6E-BD37AE64E0A0}" presName="Name37" presStyleLbl="parChTrans1D4" presStyleIdx="2" presStyleCnt="6"/>
      <dgm:spPr/>
      <dgm:t>
        <a:bodyPr/>
        <a:lstStyle/>
        <a:p>
          <a:endParaRPr lang="en-US"/>
        </a:p>
      </dgm:t>
    </dgm:pt>
    <dgm:pt modelId="{A6EC42FB-BC55-3B4C-A1D2-7C95F33DD41D}" type="pres">
      <dgm:prSet presAssocID="{AC4C1E11-1376-3E42-9C1D-0A3F97A23D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F4E604-5CA8-9543-B5AF-E72FEDE2E982}" type="pres">
      <dgm:prSet presAssocID="{AC4C1E11-1376-3E42-9C1D-0A3F97A23DFC}" presName="rootComposite" presStyleCnt="0"/>
      <dgm:spPr/>
      <dgm:t>
        <a:bodyPr/>
        <a:lstStyle/>
        <a:p>
          <a:endParaRPr lang="en-US"/>
        </a:p>
      </dgm:t>
    </dgm:pt>
    <dgm:pt modelId="{FBFDC240-70F5-F74B-9ECA-D1C8724EBB93}" type="pres">
      <dgm:prSet presAssocID="{AC4C1E11-1376-3E42-9C1D-0A3F97A23DF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76C067-9458-C947-B34A-64A6B6ECFDAE}" type="pres">
      <dgm:prSet presAssocID="{AC4C1E11-1376-3E42-9C1D-0A3F97A23DFC}" presName="rootConnector" presStyleLbl="node4" presStyleIdx="2" presStyleCnt="6"/>
      <dgm:spPr/>
      <dgm:t>
        <a:bodyPr/>
        <a:lstStyle/>
        <a:p>
          <a:endParaRPr lang="en-US"/>
        </a:p>
      </dgm:t>
    </dgm:pt>
    <dgm:pt modelId="{74A228FD-ABBE-7442-8144-62E4DD10E92D}" type="pres">
      <dgm:prSet presAssocID="{AC4C1E11-1376-3E42-9C1D-0A3F97A23DFC}" presName="hierChild4" presStyleCnt="0"/>
      <dgm:spPr/>
      <dgm:t>
        <a:bodyPr/>
        <a:lstStyle/>
        <a:p>
          <a:endParaRPr lang="en-US"/>
        </a:p>
      </dgm:t>
    </dgm:pt>
    <dgm:pt modelId="{9AB67B38-EA7C-C147-B9B5-7450348DC193}" type="pres">
      <dgm:prSet presAssocID="{5E964E67-CB93-384D-817F-F867C1A301DC}" presName="Name37" presStyleLbl="parChTrans1D4" presStyleIdx="3" presStyleCnt="6"/>
      <dgm:spPr/>
      <dgm:t>
        <a:bodyPr/>
        <a:lstStyle/>
        <a:p>
          <a:endParaRPr lang="en-US"/>
        </a:p>
      </dgm:t>
    </dgm:pt>
    <dgm:pt modelId="{E67A223D-266F-1F44-97A6-8CD1EC13F863}" type="pres">
      <dgm:prSet presAssocID="{0DE92AEE-E39F-1447-A438-A4684F7A5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1F5202-DD72-814B-862A-C1F04AE3C2EB}" type="pres">
      <dgm:prSet presAssocID="{0DE92AEE-E39F-1447-A438-A4684F7A5DDD}" presName="rootComposite" presStyleCnt="0"/>
      <dgm:spPr/>
      <dgm:t>
        <a:bodyPr/>
        <a:lstStyle/>
        <a:p>
          <a:endParaRPr lang="en-US"/>
        </a:p>
      </dgm:t>
    </dgm:pt>
    <dgm:pt modelId="{60FE8935-D99C-A24C-9BB5-6B025D0B9D67}" type="pres">
      <dgm:prSet presAssocID="{0DE92AEE-E39F-1447-A438-A4684F7A5DDD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B2298-87C9-A144-9F70-9F0E3F96436F}" type="pres">
      <dgm:prSet presAssocID="{0DE92AEE-E39F-1447-A438-A4684F7A5DDD}" presName="rootConnector" presStyleLbl="node4" presStyleIdx="3" presStyleCnt="6"/>
      <dgm:spPr/>
      <dgm:t>
        <a:bodyPr/>
        <a:lstStyle/>
        <a:p>
          <a:endParaRPr lang="en-US"/>
        </a:p>
      </dgm:t>
    </dgm:pt>
    <dgm:pt modelId="{07343D04-52DB-8642-BE18-7D33613462C4}" type="pres">
      <dgm:prSet presAssocID="{0DE92AEE-E39F-1447-A438-A4684F7A5DDD}" presName="hierChild4" presStyleCnt="0"/>
      <dgm:spPr/>
      <dgm:t>
        <a:bodyPr/>
        <a:lstStyle/>
        <a:p>
          <a:endParaRPr lang="en-US"/>
        </a:p>
      </dgm:t>
    </dgm:pt>
    <dgm:pt modelId="{7B5CD852-FC82-884B-91A2-40DD82A978A2}" type="pres">
      <dgm:prSet presAssocID="{0DE92AEE-E39F-1447-A438-A4684F7A5DDD}" presName="hierChild5" presStyleCnt="0"/>
      <dgm:spPr/>
      <dgm:t>
        <a:bodyPr/>
        <a:lstStyle/>
        <a:p>
          <a:endParaRPr lang="en-US"/>
        </a:p>
      </dgm:t>
    </dgm:pt>
    <dgm:pt modelId="{F0D505F5-60F8-B846-8E11-0756021B72E0}" type="pres">
      <dgm:prSet presAssocID="{AC4C1E11-1376-3E42-9C1D-0A3F97A23DFC}" presName="hierChild5" presStyleCnt="0"/>
      <dgm:spPr/>
      <dgm:t>
        <a:bodyPr/>
        <a:lstStyle/>
        <a:p>
          <a:endParaRPr lang="en-US"/>
        </a:p>
      </dgm:t>
    </dgm:pt>
    <dgm:pt modelId="{C4B01729-DABF-3B4F-9694-E51077DA2348}" type="pres">
      <dgm:prSet presAssocID="{41FAEF47-81BF-4440-BB1E-21A02D4611BC}" presName="Name37" presStyleLbl="parChTrans1D4" presStyleIdx="4" presStyleCnt="6"/>
      <dgm:spPr/>
      <dgm:t>
        <a:bodyPr/>
        <a:lstStyle/>
        <a:p>
          <a:endParaRPr lang="en-US"/>
        </a:p>
      </dgm:t>
    </dgm:pt>
    <dgm:pt modelId="{EB37D4A4-BC74-664B-8A2E-1A2844C5557F}" type="pres">
      <dgm:prSet presAssocID="{81975CE8-2A43-9945-9643-55D6DE2531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CA4CFA-0BF5-AB47-B131-5A9EEBA2F655}" type="pres">
      <dgm:prSet presAssocID="{81975CE8-2A43-9945-9643-55D6DE2531D0}" presName="rootComposite" presStyleCnt="0"/>
      <dgm:spPr/>
      <dgm:t>
        <a:bodyPr/>
        <a:lstStyle/>
        <a:p>
          <a:endParaRPr lang="en-US"/>
        </a:p>
      </dgm:t>
    </dgm:pt>
    <dgm:pt modelId="{B3B5406C-683E-5B48-925C-06069BA36575}" type="pres">
      <dgm:prSet presAssocID="{81975CE8-2A43-9945-9643-55D6DE2531D0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49D470-F599-3F4B-8ADE-465C3D5D115C}" type="pres">
      <dgm:prSet presAssocID="{81975CE8-2A43-9945-9643-55D6DE2531D0}" presName="rootConnector" presStyleLbl="node4" presStyleIdx="4" presStyleCnt="6"/>
      <dgm:spPr/>
      <dgm:t>
        <a:bodyPr/>
        <a:lstStyle/>
        <a:p>
          <a:endParaRPr lang="en-US"/>
        </a:p>
      </dgm:t>
    </dgm:pt>
    <dgm:pt modelId="{AC77D3BA-F4C8-3847-95D7-4D82B58518D9}" type="pres">
      <dgm:prSet presAssocID="{81975CE8-2A43-9945-9643-55D6DE2531D0}" presName="hierChild4" presStyleCnt="0"/>
      <dgm:spPr/>
      <dgm:t>
        <a:bodyPr/>
        <a:lstStyle/>
        <a:p>
          <a:endParaRPr lang="en-US"/>
        </a:p>
      </dgm:t>
    </dgm:pt>
    <dgm:pt modelId="{2C1A44EE-6A42-8640-A734-01AE871ECF3E}" type="pres">
      <dgm:prSet presAssocID="{81975CE8-2A43-9945-9643-55D6DE2531D0}" presName="hierChild5" presStyleCnt="0"/>
      <dgm:spPr/>
      <dgm:t>
        <a:bodyPr/>
        <a:lstStyle/>
        <a:p>
          <a:endParaRPr lang="en-US"/>
        </a:p>
      </dgm:t>
    </dgm:pt>
    <dgm:pt modelId="{6CBB79F9-A908-2445-8CFF-6162A9A891FC}" type="pres">
      <dgm:prSet presAssocID="{EAABD003-A281-6E41-87BC-5F3120D43852}" presName="Name37" presStyleLbl="parChTrans1D4" presStyleIdx="5" presStyleCnt="6"/>
      <dgm:spPr/>
      <dgm:t>
        <a:bodyPr/>
        <a:lstStyle/>
        <a:p>
          <a:endParaRPr lang="en-US"/>
        </a:p>
      </dgm:t>
    </dgm:pt>
    <dgm:pt modelId="{7C8E2FCF-C6AC-B446-B076-FF0B9960A824}" type="pres">
      <dgm:prSet presAssocID="{DF5DD322-62FE-1545-B67F-883B8EBE3A9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04131E-D7EF-7840-AD4B-62CD0F25DEB0}" type="pres">
      <dgm:prSet presAssocID="{DF5DD322-62FE-1545-B67F-883B8EBE3A95}" presName="rootComposite" presStyleCnt="0"/>
      <dgm:spPr/>
      <dgm:t>
        <a:bodyPr/>
        <a:lstStyle/>
        <a:p>
          <a:endParaRPr lang="en-US"/>
        </a:p>
      </dgm:t>
    </dgm:pt>
    <dgm:pt modelId="{16767394-0AA9-2A49-A95F-41510E92D719}" type="pres">
      <dgm:prSet presAssocID="{DF5DD322-62FE-1545-B67F-883B8EBE3A95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EBBA1-B574-CF4E-9FEC-6B434D5689C7}" type="pres">
      <dgm:prSet presAssocID="{DF5DD322-62FE-1545-B67F-883B8EBE3A95}" presName="rootConnector" presStyleLbl="node4" presStyleIdx="5" presStyleCnt="6"/>
      <dgm:spPr/>
      <dgm:t>
        <a:bodyPr/>
        <a:lstStyle/>
        <a:p>
          <a:endParaRPr lang="en-US"/>
        </a:p>
      </dgm:t>
    </dgm:pt>
    <dgm:pt modelId="{16CC829A-D281-2C41-9256-36D6F399CD33}" type="pres">
      <dgm:prSet presAssocID="{DF5DD322-62FE-1545-B67F-883B8EBE3A95}" presName="hierChild4" presStyleCnt="0"/>
      <dgm:spPr/>
      <dgm:t>
        <a:bodyPr/>
        <a:lstStyle/>
        <a:p>
          <a:endParaRPr lang="en-US"/>
        </a:p>
      </dgm:t>
    </dgm:pt>
    <dgm:pt modelId="{43F2792D-B908-D04B-8DAA-56ADB467CCA7}" type="pres">
      <dgm:prSet presAssocID="{DF5DD322-62FE-1545-B67F-883B8EBE3A95}" presName="hierChild5" presStyleCnt="0"/>
      <dgm:spPr/>
      <dgm:t>
        <a:bodyPr/>
        <a:lstStyle/>
        <a:p>
          <a:endParaRPr lang="en-US"/>
        </a:p>
      </dgm:t>
    </dgm:pt>
    <dgm:pt modelId="{BAF6F18D-2D67-524A-8D5E-7B4ED06F9F6E}" type="pres">
      <dgm:prSet presAssocID="{7F13EDCD-1EE5-C84A-91B4-8F9A94A2349C}" presName="hierChild5" presStyleCnt="0"/>
      <dgm:spPr/>
      <dgm:t>
        <a:bodyPr/>
        <a:lstStyle/>
        <a:p>
          <a:endParaRPr lang="en-US"/>
        </a:p>
      </dgm:t>
    </dgm:pt>
    <dgm:pt modelId="{D53E7F75-8AFB-324E-A6E9-DEB33D7E69A9}" type="pres">
      <dgm:prSet presAssocID="{19A668B0-EC8B-B742-9594-CA21EE54BA69}" presName="hierChild5" presStyleCnt="0"/>
      <dgm:spPr/>
      <dgm:t>
        <a:bodyPr/>
        <a:lstStyle/>
        <a:p>
          <a:endParaRPr lang="en-US"/>
        </a:p>
      </dgm:t>
    </dgm:pt>
    <dgm:pt modelId="{3BADB1C2-CB7F-DA41-A2BE-6F699FACF496}" type="pres">
      <dgm:prSet presAssocID="{69E6141D-981F-5D4A-AB5C-C7C34EB683F7}" presName="hierChild5" presStyleCnt="0"/>
      <dgm:spPr/>
      <dgm:t>
        <a:bodyPr/>
        <a:lstStyle/>
        <a:p>
          <a:endParaRPr lang="en-US"/>
        </a:p>
      </dgm:t>
    </dgm:pt>
    <dgm:pt modelId="{440EFB94-FA15-494C-BF2D-48DA54B6BF1A}" type="pres">
      <dgm:prSet presAssocID="{42304D46-175E-A849-BBEF-36B6E0070D4B}" presName="hierChild3" presStyleCnt="0"/>
      <dgm:spPr/>
      <dgm:t>
        <a:bodyPr/>
        <a:lstStyle/>
        <a:p>
          <a:endParaRPr lang="en-US"/>
        </a:p>
      </dgm:t>
    </dgm:pt>
  </dgm:ptLst>
  <dgm:cxnLst>
    <dgm:cxn modelId="{809D9075-FC31-6344-B52A-703288B0FEBD}" type="presOf" srcId="{67EA7B96-79F4-3747-8AB1-0E416BF338E4}" destId="{BE809353-BF76-5745-8C82-64E706C9B9FE}" srcOrd="0" destOrd="0" presId="urn:microsoft.com/office/officeart/2005/8/layout/orgChart1"/>
    <dgm:cxn modelId="{C2071387-4379-FE4F-8B51-D6C5A3234314}" type="presOf" srcId="{42304D46-175E-A849-BBEF-36B6E0070D4B}" destId="{2ABF26D5-B95B-E144-80D6-5926840139E8}" srcOrd="0" destOrd="0" presId="urn:microsoft.com/office/officeart/2005/8/layout/orgChart1"/>
    <dgm:cxn modelId="{B6258751-22FF-2441-92C5-B5865F983289}" srcId="{7F13EDCD-1EE5-C84A-91B4-8F9A94A2349C}" destId="{81975CE8-2A43-9945-9643-55D6DE2531D0}" srcOrd="1" destOrd="0" parTransId="{41FAEF47-81BF-4440-BB1E-21A02D4611BC}" sibTransId="{6C69B023-3371-D848-B9FB-215DD3783141}"/>
    <dgm:cxn modelId="{7568C29B-42B0-3A41-A362-265CC7C1CD55}" type="presOf" srcId="{DF5DD322-62FE-1545-B67F-883B8EBE3A95}" destId="{16767394-0AA9-2A49-A95F-41510E92D719}" srcOrd="0" destOrd="0" presId="urn:microsoft.com/office/officeart/2005/8/layout/orgChart1"/>
    <dgm:cxn modelId="{9E39DCF0-B02D-2043-A2B8-955B6429EC39}" type="presOf" srcId="{A2E7DB91-D571-6C4F-896A-91769A51B582}" destId="{7C8BEF1E-C318-194C-BA31-ECE6CDB9318B}" srcOrd="0" destOrd="0" presId="urn:microsoft.com/office/officeart/2005/8/layout/orgChart1"/>
    <dgm:cxn modelId="{36321EDD-259A-3041-A12C-313F8544BF3B}" type="presOf" srcId="{69E6141D-981F-5D4A-AB5C-C7C34EB683F7}" destId="{B99D832D-8182-E341-BF26-B05FDF78990C}" srcOrd="1" destOrd="0" presId="urn:microsoft.com/office/officeart/2005/8/layout/orgChart1"/>
    <dgm:cxn modelId="{5B0DE773-1AE5-BE49-AC5D-36D3DAD529E4}" type="presOf" srcId="{7F13EDCD-1EE5-C84A-91B4-8F9A94A2349C}" destId="{B0AB4D6A-92D5-D54F-B5B0-4F6F51306D7B}" srcOrd="0" destOrd="0" presId="urn:microsoft.com/office/officeart/2005/8/layout/orgChart1"/>
    <dgm:cxn modelId="{26C0C316-A2EA-8C4D-86EC-E3560024D539}" type="presOf" srcId="{19A668B0-EC8B-B742-9594-CA21EE54BA69}" destId="{5DDE7938-795E-CE45-B7D1-6BFAF8A6997F}" srcOrd="0" destOrd="0" presId="urn:microsoft.com/office/officeart/2005/8/layout/orgChart1"/>
    <dgm:cxn modelId="{616DBB73-B022-C442-9FAB-0164CB724430}" srcId="{42304D46-175E-A849-BBEF-36B6E0070D4B}" destId="{69E6141D-981F-5D4A-AB5C-C7C34EB683F7}" srcOrd="2" destOrd="0" parTransId="{8D04B38D-5296-484E-80E9-289DBF84342B}" sibTransId="{720F340E-9A38-954A-BE57-7D4EE5581227}"/>
    <dgm:cxn modelId="{33B03AED-FD51-E04C-AE44-0D2B5F9232DA}" type="presOf" srcId="{EAABD003-A281-6E41-87BC-5F3120D43852}" destId="{6CBB79F9-A908-2445-8CFF-6162A9A891FC}" srcOrd="0" destOrd="0" presId="urn:microsoft.com/office/officeart/2005/8/layout/orgChart1"/>
    <dgm:cxn modelId="{F8DD8748-00EA-024F-9B3D-B42ECCD520C5}" type="presOf" srcId="{D1D436F3-7589-3E43-AD09-BDBA309F3286}" destId="{11C46830-A089-7D4D-9480-80E8C9FA8039}" srcOrd="1" destOrd="0" presId="urn:microsoft.com/office/officeart/2005/8/layout/orgChart1"/>
    <dgm:cxn modelId="{D05A9510-3C9A-D14C-9DC6-084BD2779F74}" type="presOf" srcId="{B14D81E4-9856-7047-945C-0F7E5156C9A3}" destId="{29DC30BA-4FA8-F640-872C-CA81A7CF7D80}" srcOrd="0" destOrd="0" presId="urn:microsoft.com/office/officeart/2005/8/layout/orgChart1"/>
    <dgm:cxn modelId="{1178F8E5-0898-C74D-92AD-D094C69F85AA}" type="presOf" srcId="{8D04B38D-5296-484E-80E9-289DBF84342B}" destId="{028C5A2B-C568-C747-AC2A-80008EDA75A5}" srcOrd="0" destOrd="0" presId="urn:microsoft.com/office/officeart/2005/8/layout/orgChart1"/>
    <dgm:cxn modelId="{D546C345-D5DA-9646-A645-84714CC38DAE}" srcId="{7F13EDCD-1EE5-C84A-91B4-8F9A94A2349C}" destId="{AC4C1E11-1376-3E42-9C1D-0A3F97A23DFC}" srcOrd="0" destOrd="0" parTransId="{74AF35AC-F077-0941-AA6E-BD37AE64E0A0}" sibTransId="{094E0963-5376-8A4D-AE1B-AF63FCDB2921}"/>
    <dgm:cxn modelId="{3EF6779C-53A9-CA4C-922F-19C1C6B56D6C}" type="presOf" srcId="{41FAEF47-81BF-4440-BB1E-21A02D4611BC}" destId="{C4B01729-DABF-3B4F-9694-E51077DA2348}" srcOrd="0" destOrd="0" presId="urn:microsoft.com/office/officeart/2005/8/layout/orgChart1"/>
    <dgm:cxn modelId="{22BB7CC8-D68C-B745-84EA-E95AFFE95F4E}" srcId="{D1D436F3-7589-3E43-AD09-BDBA309F3286}" destId="{A2E7DB91-D571-6C4F-896A-91769A51B582}" srcOrd="0" destOrd="0" parTransId="{7E51C2E9-ADF0-1B46-BB72-A559923ADB28}" sibTransId="{E14DD4BC-B790-B24A-905F-4E66AE4E3DC7}"/>
    <dgm:cxn modelId="{D2C82B6C-E59D-864B-BCEC-11BE06C5BAEE}" type="presOf" srcId="{AC4C1E11-1376-3E42-9C1D-0A3F97A23DFC}" destId="{FBFDC240-70F5-F74B-9ECA-D1C8724EBB93}" srcOrd="0" destOrd="0" presId="urn:microsoft.com/office/officeart/2005/8/layout/orgChart1"/>
    <dgm:cxn modelId="{1167200E-655D-5F4D-9A17-438A8649126A}" type="presOf" srcId="{AC4C1E11-1376-3E42-9C1D-0A3F97A23DFC}" destId="{6976C067-9458-C947-B34A-64A6B6ECFDAE}" srcOrd="1" destOrd="0" presId="urn:microsoft.com/office/officeart/2005/8/layout/orgChart1"/>
    <dgm:cxn modelId="{EE1FE01E-1815-1744-8CB1-772DA9FABA68}" srcId="{42304D46-175E-A849-BBEF-36B6E0070D4B}" destId="{48C67DBA-C82A-124F-8541-5A6EBC4F8746}" srcOrd="1" destOrd="0" parTransId="{F451D33F-5BB2-8145-A595-3388DCC13AD2}" sibTransId="{77D11822-466E-0246-A263-FE9CFCD50840}"/>
    <dgm:cxn modelId="{C44BF835-C60C-F34A-B52D-CBB73382779E}" type="presOf" srcId="{A2D8CC48-A2E1-AD47-BB9D-12A6EA8E022F}" destId="{8CBCCC4F-C223-9948-8B1A-329A9986518E}" srcOrd="0" destOrd="0" presId="urn:microsoft.com/office/officeart/2005/8/layout/orgChart1"/>
    <dgm:cxn modelId="{639BFE9E-C961-C443-9188-1E59A1E2925D}" type="presOf" srcId="{0DE92AEE-E39F-1447-A438-A4684F7A5DDD}" destId="{60FE8935-D99C-A24C-9BB5-6B025D0B9D67}" srcOrd="0" destOrd="0" presId="urn:microsoft.com/office/officeart/2005/8/layout/orgChart1"/>
    <dgm:cxn modelId="{84ED51D0-FD44-D044-9438-CF334228F04F}" type="presOf" srcId="{69E6141D-981F-5D4A-AB5C-C7C34EB683F7}" destId="{8E68D920-34E1-7A49-B6F4-D17F0C925CEF}" srcOrd="0" destOrd="0" presId="urn:microsoft.com/office/officeart/2005/8/layout/orgChart1"/>
    <dgm:cxn modelId="{313FFE81-22B4-374C-9046-3B912EBBE8A0}" srcId="{19A668B0-EC8B-B742-9594-CA21EE54BA69}" destId="{7F13EDCD-1EE5-C84A-91B4-8F9A94A2349C}" srcOrd="1" destOrd="0" parTransId="{7D9377DD-48D4-314B-AACD-3B5536CC4DB1}" sibTransId="{E8C67F91-3C5A-2440-B2A6-E6C27BA309D0}"/>
    <dgm:cxn modelId="{A1E81D2F-2EA9-594A-86D9-934C6130FF07}" type="presOf" srcId="{45826B1D-F5BA-3F44-8A35-D15D90B5BFAC}" destId="{82F14809-E581-DB40-8F42-112AC5DECF59}" srcOrd="0" destOrd="0" presId="urn:microsoft.com/office/officeart/2005/8/layout/orgChart1"/>
    <dgm:cxn modelId="{388568E6-DAB9-B040-BA1E-4CF60A99AD5E}" type="presOf" srcId="{81975CE8-2A43-9945-9643-55D6DE2531D0}" destId="{9549D470-F599-3F4B-8ADE-465C3D5D115C}" srcOrd="1" destOrd="0" presId="urn:microsoft.com/office/officeart/2005/8/layout/orgChart1"/>
    <dgm:cxn modelId="{FE5169AE-B61F-2C48-B43C-6FD271EE0915}" type="presOf" srcId="{A2E7DB91-D571-6C4F-896A-91769A51B582}" destId="{7E98D5CA-3B56-7E4D-A05A-16CC6FEE9DE8}" srcOrd="1" destOrd="0" presId="urn:microsoft.com/office/officeart/2005/8/layout/orgChart1"/>
    <dgm:cxn modelId="{27543402-B1AF-3349-AC63-76194B729CDE}" type="presOf" srcId="{19A668B0-EC8B-B742-9594-CA21EE54BA69}" destId="{5AE55A7B-A9BA-FA40-A7EE-A61EDB791939}" srcOrd="1" destOrd="0" presId="urn:microsoft.com/office/officeart/2005/8/layout/orgChart1"/>
    <dgm:cxn modelId="{B7CAB2EF-3704-704A-BE99-BA89CD54D3DE}" type="presOf" srcId="{42304D46-175E-A849-BBEF-36B6E0070D4B}" destId="{D90D83C5-4970-334D-B54E-9B7CFE8D95A6}" srcOrd="1" destOrd="0" presId="urn:microsoft.com/office/officeart/2005/8/layout/orgChart1"/>
    <dgm:cxn modelId="{4DB2AD7B-91DE-C542-874C-89874E36B8CF}" type="presOf" srcId="{D1D436F3-7589-3E43-AD09-BDBA309F3286}" destId="{BCF8ECAA-A4C9-B446-B828-161B287FE447}" srcOrd="0" destOrd="0" presId="urn:microsoft.com/office/officeart/2005/8/layout/orgChart1"/>
    <dgm:cxn modelId="{BC61BB76-2CCC-A544-AF2A-8D04FC50E61F}" srcId="{AC4C1E11-1376-3E42-9C1D-0A3F97A23DFC}" destId="{0DE92AEE-E39F-1447-A438-A4684F7A5DDD}" srcOrd="0" destOrd="0" parTransId="{5E964E67-CB93-384D-817F-F867C1A301DC}" sibTransId="{A3BE9842-D1ED-3B4E-BA75-C4162ED6FD75}"/>
    <dgm:cxn modelId="{D5745569-5F83-AE41-89B1-A571260E2A74}" type="presOf" srcId="{5E964E67-CB93-384D-817F-F867C1A301DC}" destId="{9AB67B38-EA7C-C147-B9B5-7450348DC193}" srcOrd="0" destOrd="0" presId="urn:microsoft.com/office/officeart/2005/8/layout/orgChart1"/>
    <dgm:cxn modelId="{9F491DC7-4C9B-8F43-A235-AF210B9404DD}" type="presOf" srcId="{7713F248-008B-AD48-8ED2-BBBD78AF4E7A}" destId="{C8EC08A7-32A8-9947-9808-5C14E85577E3}" srcOrd="0" destOrd="0" presId="urn:microsoft.com/office/officeart/2005/8/layout/orgChart1"/>
    <dgm:cxn modelId="{8358E9B7-8FBA-E94A-8518-EADB67C3B40E}" type="presOf" srcId="{0DE92AEE-E39F-1447-A438-A4684F7A5DDD}" destId="{B51B2298-87C9-A144-9F70-9F0E3F96436F}" srcOrd="1" destOrd="0" presId="urn:microsoft.com/office/officeart/2005/8/layout/orgChart1"/>
    <dgm:cxn modelId="{FDE64993-C533-DA4C-9EF6-8F59CEE30FC7}" type="presOf" srcId="{7E51C2E9-ADF0-1B46-BB72-A559923ADB28}" destId="{F53909AF-55A1-034D-A8E9-E96419FC3AC4}" srcOrd="0" destOrd="0" presId="urn:microsoft.com/office/officeart/2005/8/layout/orgChart1"/>
    <dgm:cxn modelId="{8D53DE0D-0E97-2C4E-8DAD-AAD73A9DFF50}" srcId="{48C67DBA-C82A-124F-8541-5A6EBC4F8746}" destId="{67EA7B96-79F4-3747-8AB1-0E416BF338E4}" srcOrd="0" destOrd="0" parTransId="{AD969BFD-7BD2-6346-99E8-546AE040FECF}" sibTransId="{C67A485A-1123-E34D-8538-C967183745E5}"/>
    <dgm:cxn modelId="{B84E6A06-C7C9-3746-A4C4-BB7519941EF8}" srcId="{19A668B0-EC8B-B742-9594-CA21EE54BA69}" destId="{45826B1D-F5BA-3F44-8A35-D15D90B5BFAC}" srcOrd="0" destOrd="0" parTransId="{A2D8CC48-A2E1-AD47-BB9D-12A6EA8E022F}" sibTransId="{80895143-E0B7-2048-BBFF-F2DB51F797B0}"/>
    <dgm:cxn modelId="{20CEEDF8-8952-124B-9E11-5458575663A5}" type="presOf" srcId="{48C67DBA-C82A-124F-8541-5A6EBC4F8746}" destId="{11A39EAB-008D-8642-B9E5-F83ECD999850}" srcOrd="1" destOrd="0" presId="urn:microsoft.com/office/officeart/2005/8/layout/orgChart1"/>
    <dgm:cxn modelId="{AE2345BD-8C65-6747-B708-7E5BBF06F017}" type="presOf" srcId="{81975CE8-2A43-9945-9643-55D6DE2531D0}" destId="{B3B5406C-683E-5B48-925C-06069BA36575}" srcOrd="0" destOrd="0" presId="urn:microsoft.com/office/officeart/2005/8/layout/orgChart1"/>
    <dgm:cxn modelId="{41F97725-0A2E-3242-B894-8CD7B8654EEA}" type="presOf" srcId="{48C67DBA-C82A-124F-8541-5A6EBC4F8746}" destId="{AE4A97DF-B0B3-5A4A-8289-2DE0016102C3}" srcOrd="0" destOrd="0" presId="urn:microsoft.com/office/officeart/2005/8/layout/orgChart1"/>
    <dgm:cxn modelId="{C2CC4F27-6486-4F4D-8981-9E8219F4145E}" srcId="{7F13EDCD-1EE5-C84A-91B4-8F9A94A2349C}" destId="{DF5DD322-62FE-1545-B67F-883B8EBE3A95}" srcOrd="2" destOrd="0" parTransId="{EAABD003-A281-6E41-87BC-5F3120D43852}" sibTransId="{CBD251B1-8E74-8A48-930F-06FD694CC404}"/>
    <dgm:cxn modelId="{30F1AC16-145C-7E43-AE66-09992A6CE10E}" srcId="{69E6141D-981F-5D4A-AB5C-C7C34EB683F7}" destId="{19A668B0-EC8B-B742-9594-CA21EE54BA69}" srcOrd="0" destOrd="0" parTransId="{B14D81E4-9856-7047-945C-0F7E5156C9A3}" sibTransId="{F4C9F5EB-D5C7-7049-9B54-EA4EFA5D5046}"/>
    <dgm:cxn modelId="{710D0296-8103-1441-B342-F941EBADF7D6}" type="presOf" srcId="{74AF35AC-F077-0941-AA6E-BD37AE64E0A0}" destId="{77AF51B5-0FE0-A347-9052-329DFC3A169A}" srcOrd="0" destOrd="0" presId="urn:microsoft.com/office/officeart/2005/8/layout/orgChart1"/>
    <dgm:cxn modelId="{11F157DB-98F2-6545-82A4-9D385E9440E5}" type="presOf" srcId="{AD969BFD-7BD2-6346-99E8-546AE040FECF}" destId="{44CD4238-9733-BD4B-8D06-4EAD89ECD8E9}" srcOrd="0" destOrd="0" presId="urn:microsoft.com/office/officeart/2005/8/layout/orgChart1"/>
    <dgm:cxn modelId="{4E07B2E1-47CD-254A-9A68-8CBA96E7EA37}" type="presOf" srcId="{DF5DD322-62FE-1545-B67F-883B8EBE3A95}" destId="{3C8EBBA1-B574-CF4E-9FEC-6B434D5689C7}" srcOrd="1" destOrd="0" presId="urn:microsoft.com/office/officeart/2005/8/layout/orgChart1"/>
    <dgm:cxn modelId="{599D4C15-56A4-2A43-A979-D7BE26F03D0F}" srcId="{42304D46-175E-A849-BBEF-36B6E0070D4B}" destId="{D1D436F3-7589-3E43-AD09-BDBA309F3286}" srcOrd="0" destOrd="0" parTransId="{7713F248-008B-AD48-8ED2-BBBD78AF4E7A}" sibTransId="{BDDA460A-1949-8C47-8CE6-CC134CCDF5AC}"/>
    <dgm:cxn modelId="{4AE5515B-081E-B742-9FFE-83ABF674B4BD}" type="presOf" srcId="{A0DAA19F-A1E4-FA44-971B-9920C84B73DE}" destId="{CF06D782-F715-6343-BD9F-61823718461F}" srcOrd="0" destOrd="0" presId="urn:microsoft.com/office/officeart/2005/8/layout/orgChart1"/>
    <dgm:cxn modelId="{52CD909A-1B13-6241-ABDA-0EB011147E1E}" type="presOf" srcId="{45826B1D-F5BA-3F44-8A35-D15D90B5BFAC}" destId="{CDB26920-52AF-0D4D-BA0A-3804B72302AF}" srcOrd="1" destOrd="0" presId="urn:microsoft.com/office/officeart/2005/8/layout/orgChart1"/>
    <dgm:cxn modelId="{81F97EF0-42C6-D24C-91FF-7FB4980712B4}" srcId="{A0DAA19F-A1E4-FA44-971B-9920C84B73DE}" destId="{42304D46-175E-A849-BBEF-36B6E0070D4B}" srcOrd="0" destOrd="0" parTransId="{799F42C6-8838-AB47-898C-D4C859C3EF95}" sibTransId="{3B0798F7-C95A-AF41-B456-0FF424636C37}"/>
    <dgm:cxn modelId="{3C852888-997E-E54D-A7B6-3EB8EDE2A461}" type="presOf" srcId="{7D9377DD-48D4-314B-AACD-3B5536CC4DB1}" destId="{74F732A0-7510-674B-8BB5-7B8ED7046504}" srcOrd="0" destOrd="0" presId="urn:microsoft.com/office/officeart/2005/8/layout/orgChart1"/>
    <dgm:cxn modelId="{491B61F6-5B18-8C4F-9572-557EB7AACFC9}" type="presOf" srcId="{67EA7B96-79F4-3747-8AB1-0E416BF338E4}" destId="{0781999B-654C-6842-A877-F33D6DFB0924}" srcOrd="1" destOrd="0" presId="urn:microsoft.com/office/officeart/2005/8/layout/orgChart1"/>
    <dgm:cxn modelId="{AD3D3F71-D961-3544-891C-C9C14FCA4163}" type="presOf" srcId="{F451D33F-5BB2-8145-A595-3388DCC13AD2}" destId="{61A0090D-07B5-CB45-BC45-2F9ABD606E6E}" srcOrd="0" destOrd="0" presId="urn:microsoft.com/office/officeart/2005/8/layout/orgChart1"/>
    <dgm:cxn modelId="{50EDE115-63A0-424A-9053-3A3A62CF1F04}" type="presOf" srcId="{7F13EDCD-1EE5-C84A-91B4-8F9A94A2349C}" destId="{86CE6640-49BA-5C4F-A663-67ECBF798FE4}" srcOrd="1" destOrd="0" presId="urn:microsoft.com/office/officeart/2005/8/layout/orgChart1"/>
    <dgm:cxn modelId="{75B8ABB0-4EA7-7249-A244-BFD10481CDD0}" type="presParOf" srcId="{CF06D782-F715-6343-BD9F-61823718461F}" destId="{30175432-8CA9-6B4C-9081-E7107D1FEEF0}" srcOrd="0" destOrd="0" presId="urn:microsoft.com/office/officeart/2005/8/layout/orgChart1"/>
    <dgm:cxn modelId="{5F73690A-8D2E-8B45-A818-48666A570267}" type="presParOf" srcId="{30175432-8CA9-6B4C-9081-E7107D1FEEF0}" destId="{CD437CB6-82A4-914D-A8F1-CA36921C056C}" srcOrd="0" destOrd="0" presId="urn:microsoft.com/office/officeart/2005/8/layout/orgChart1"/>
    <dgm:cxn modelId="{1A66EA06-6931-FC45-A36D-22C3DD0DEB07}" type="presParOf" srcId="{CD437CB6-82A4-914D-A8F1-CA36921C056C}" destId="{2ABF26D5-B95B-E144-80D6-5926840139E8}" srcOrd="0" destOrd="0" presId="urn:microsoft.com/office/officeart/2005/8/layout/orgChart1"/>
    <dgm:cxn modelId="{8EBF76D7-35E8-2149-AFFB-13D27E79DC09}" type="presParOf" srcId="{CD437CB6-82A4-914D-A8F1-CA36921C056C}" destId="{D90D83C5-4970-334D-B54E-9B7CFE8D95A6}" srcOrd="1" destOrd="0" presId="urn:microsoft.com/office/officeart/2005/8/layout/orgChart1"/>
    <dgm:cxn modelId="{B3B9D541-78F1-8141-B547-C00656A2F48A}" type="presParOf" srcId="{30175432-8CA9-6B4C-9081-E7107D1FEEF0}" destId="{EFA979B3-3265-454F-8B1D-D1C714D81BE0}" srcOrd="1" destOrd="0" presId="urn:microsoft.com/office/officeart/2005/8/layout/orgChart1"/>
    <dgm:cxn modelId="{04F13014-D29E-2144-B7C9-A9A926E09BAF}" type="presParOf" srcId="{EFA979B3-3265-454F-8B1D-D1C714D81BE0}" destId="{C8EC08A7-32A8-9947-9808-5C14E85577E3}" srcOrd="0" destOrd="0" presId="urn:microsoft.com/office/officeart/2005/8/layout/orgChart1"/>
    <dgm:cxn modelId="{0D9101C2-E0D3-A640-935D-D6A0D0BBC31E}" type="presParOf" srcId="{EFA979B3-3265-454F-8B1D-D1C714D81BE0}" destId="{4F71DB73-DEED-574F-9C8A-56056E305359}" srcOrd="1" destOrd="0" presId="urn:microsoft.com/office/officeart/2005/8/layout/orgChart1"/>
    <dgm:cxn modelId="{E258687B-9AFB-5244-AB25-1213B6596BB1}" type="presParOf" srcId="{4F71DB73-DEED-574F-9C8A-56056E305359}" destId="{253E2D7D-44CC-E944-AFF0-68D559D23DF0}" srcOrd="0" destOrd="0" presId="urn:microsoft.com/office/officeart/2005/8/layout/orgChart1"/>
    <dgm:cxn modelId="{39A9535D-CFAB-E449-B3BC-65BE2E8284FF}" type="presParOf" srcId="{253E2D7D-44CC-E944-AFF0-68D559D23DF0}" destId="{BCF8ECAA-A4C9-B446-B828-161B287FE447}" srcOrd="0" destOrd="0" presId="urn:microsoft.com/office/officeart/2005/8/layout/orgChart1"/>
    <dgm:cxn modelId="{DB00D8FD-F16F-E349-8636-3FECD854BF98}" type="presParOf" srcId="{253E2D7D-44CC-E944-AFF0-68D559D23DF0}" destId="{11C46830-A089-7D4D-9480-80E8C9FA8039}" srcOrd="1" destOrd="0" presId="urn:microsoft.com/office/officeart/2005/8/layout/orgChart1"/>
    <dgm:cxn modelId="{E6C785D5-07B2-744B-9826-3F9AF736908C}" type="presParOf" srcId="{4F71DB73-DEED-574F-9C8A-56056E305359}" destId="{EB5FB71F-5965-E843-ABD8-9A4528C2DC3D}" srcOrd="1" destOrd="0" presId="urn:microsoft.com/office/officeart/2005/8/layout/orgChart1"/>
    <dgm:cxn modelId="{739C025B-07C7-4C4D-BE8D-21A05B3FA6E3}" type="presParOf" srcId="{EB5FB71F-5965-E843-ABD8-9A4528C2DC3D}" destId="{F53909AF-55A1-034D-A8E9-E96419FC3AC4}" srcOrd="0" destOrd="0" presId="urn:microsoft.com/office/officeart/2005/8/layout/orgChart1"/>
    <dgm:cxn modelId="{66DD4557-46C5-4944-B93A-784613D90B84}" type="presParOf" srcId="{EB5FB71F-5965-E843-ABD8-9A4528C2DC3D}" destId="{34A0B635-0B54-064C-A5E9-E4B4A7921510}" srcOrd="1" destOrd="0" presId="urn:microsoft.com/office/officeart/2005/8/layout/orgChart1"/>
    <dgm:cxn modelId="{497CBC39-6180-8548-897F-170E0B203165}" type="presParOf" srcId="{34A0B635-0B54-064C-A5E9-E4B4A7921510}" destId="{3C8940C1-B170-704C-92C1-44C13B1905E6}" srcOrd="0" destOrd="0" presId="urn:microsoft.com/office/officeart/2005/8/layout/orgChart1"/>
    <dgm:cxn modelId="{6D9CCB2F-7D0E-F847-9D39-DF975F1A5788}" type="presParOf" srcId="{3C8940C1-B170-704C-92C1-44C13B1905E6}" destId="{7C8BEF1E-C318-194C-BA31-ECE6CDB9318B}" srcOrd="0" destOrd="0" presId="urn:microsoft.com/office/officeart/2005/8/layout/orgChart1"/>
    <dgm:cxn modelId="{6C974A41-9335-D542-81B7-5E363BE5DE8D}" type="presParOf" srcId="{3C8940C1-B170-704C-92C1-44C13B1905E6}" destId="{7E98D5CA-3B56-7E4D-A05A-16CC6FEE9DE8}" srcOrd="1" destOrd="0" presId="urn:microsoft.com/office/officeart/2005/8/layout/orgChart1"/>
    <dgm:cxn modelId="{E25F392E-578D-EF45-88B6-A46B9E6DC60E}" type="presParOf" srcId="{34A0B635-0B54-064C-A5E9-E4B4A7921510}" destId="{DA6408BB-A7BB-9F41-B38D-6A1B21A281F2}" srcOrd="1" destOrd="0" presId="urn:microsoft.com/office/officeart/2005/8/layout/orgChart1"/>
    <dgm:cxn modelId="{C1CF5547-7CDD-5B43-814B-CE987F451745}" type="presParOf" srcId="{34A0B635-0B54-064C-A5E9-E4B4A7921510}" destId="{BB810DDE-2D5C-E74C-AB17-F664556FE06A}" srcOrd="2" destOrd="0" presId="urn:microsoft.com/office/officeart/2005/8/layout/orgChart1"/>
    <dgm:cxn modelId="{C031500B-2EF2-4445-BA08-D62C7713A7D2}" type="presParOf" srcId="{4F71DB73-DEED-574F-9C8A-56056E305359}" destId="{2996B97A-D5BA-A34B-B785-36FD043C7C21}" srcOrd="2" destOrd="0" presId="urn:microsoft.com/office/officeart/2005/8/layout/orgChart1"/>
    <dgm:cxn modelId="{4A21ED6A-24EE-5F49-A410-3A360F5AC397}" type="presParOf" srcId="{EFA979B3-3265-454F-8B1D-D1C714D81BE0}" destId="{61A0090D-07B5-CB45-BC45-2F9ABD606E6E}" srcOrd="2" destOrd="0" presId="urn:microsoft.com/office/officeart/2005/8/layout/orgChart1"/>
    <dgm:cxn modelId="{B9D5602C-BE68-A645-94EF-22E5D976B06B}" type="presParOf" srcId="{EFA979B3-3265-454F-8B1D-D1C714D81BE0}" destId="{8D9D9336-C15B-AE45-89EB-C1C2B012CDA5}" srcOrd="3" destOrd="0" presId="urn:microsoft.com/office/officeart/2005/8/layout/orgChart1"/>
    <dgm:cxn modelId="{097833B1-7C7B-3D49-AEDE-D1EB96038132}" type="presParOf" srcId="{8D9D9336-C15B-AE45-89EB-C1C2B012CDA5}" destId="{AB64AE9D-81E0-2F41-93B0-B098549D45B4}" srcOrd="0" destOrd="0" presId="urn:microsoft.com/office/officeart/2005/8/layout/orgChart1"/>
    <dgm:cxn modelId="{84F67471-867B-9746-9BE6-9AA9F90C052D}" type="presParOf" srcId="{AB64AE9D-81E0-2F41-93B0-B098549D45B4}" destId="{AE4A97DF-B0B3-5A4A-8289-2DE0016102C3}" srcOrd="0" destOrd="0" presId="urn:microsoft.com/office/officeart/2005/8/layout/orgChart1"/>
    <dgm:cxn modelId="{102C9316-9B72-AD48-B0D5-916AA26F7EA6}" type="presParOf" srcId="{AB64AE9D-81E0-2F41-93B0-B098549D45B4}" destId="{11A39EAB-008D-8642-B9E5-F83ECD999850}" srcOrd="1" destOrd="0" presId="urn:microsoft.com/office/officeart/2005/8/layout/orgChart1"/>
    <dgm:cxn modelId="{375DEB76-B9D4-2447-9820-7B990CB2C107}" type="presParOf" srcId="{8D9D9336-C15B-AE45-89EB-C1C2B012CDA5}" destId="{CD2FE126-727B-5148-BC2D-69E657983C5D}" srcOrd="1" destOrd="0" presId="urn:microsoft.com/office/officeart/2005/8/layout/orgChart1"/>
    <dgm:cxn modelId="{CCD9A562-E17E-F34E-AC85-67C7CDB28963}" type="presParOf" srcId="{CD2FE126-727B-5148-BC2D-69E657983C5D}" destId="{44CD4238-9733-BD4B-8D06-4EAD89ECD8E9}" srcOrd="0" destOrd="0" presId="urn:microsoft.com/office/officeart/2005/8/layout/orgChart1"/>
    <dgm:cxn modelId="{2D4309D0-D969-AA45-B3B5-CD55BEBFE36B}" type="presParOf" srcId="{CD2FE126-727B-5148-BC2D-69E657983C5D}" destId="{13ACE9D8-E3BB-DA44-BAC5-1C790F5EE730}" srcOrd="1" destOrd="0" presId="urn:microsoft.com/office/officeart/2005/8/layout/orgChart1"/>
    <dgm:cxn modelId="{C26EB9A2-EFD3-6E42-8082-7C262A583AC5}" type="presParOf" srcId="{13ACE9D8-E3BB-DA44-BAC5-1C790F5EE730}" destId="{5D56EBE3-56FF-2B48-8AC0-AA3FEA5B1EF4}" srcOrd="0" destOrd="0" presId="urn:microsoft.com/office/officeart/2005/8/layout/orgChart1"/>
    <dgm:cxn modelId="{7E2BCBC5-C208-9F4C-83DB-E5D48F81DA3A}" type="presParOf" srcId="{5D56EBE3-56FF-2B48-8AC0-AA3FEA5B1EF4}" destId="{BE809353-BF76-5745-8C82-64E706C9B9FE}" srcOrd="0" destOrd="0" presId="urn:microsoft.com/office/officeart/2005/8/layout/orgChart1"/>
    <dgm:cxn modelId="{AB7E626E-6786-E246-9545-A6251243A6E3}" type="presParOf" srcId="{5D56EBE3-56FF-2B48-8AC0-AA3FEA5B1EF4}" destId="{0781999B-654C-6842-A877-F33D6DFB0924}" srcOrd="1" destOrd="0" presId="urn:microsoft.com/office/officeart/2005/8/layout/orgChart1"/>
    <dgm:cxn modelId="{818F7FEF-5A85-F743-A914-4E468134402D}" type="presParOf" srcId="{13ACE9D8-E3BB-DA44-BAC5-1C790F5EE730}" destId="{D98BBF45-1957-5A4B-A2DD-4DCE07302A94}" srcOrd="1" destOrd="0" presId="urn:microsoft.com/office/officeart/2005/8/layout/orgChart1"/>
    <dgm:cxn modelId="{86247BF8-2705-F847-8C16-2E1BA40B19E4}" type="presParOf" srcId="{13ACE9D8-E3BB-DA44-BAC5-1C790F5EE730}" destId="{AAD79D91-6048-4E4C-846F-3700088EA46D}" srcOrd="2" destOrd="0" presId="urn:microsoft.com/office/officeart/2005/8/layout/orgChart1"/>
    <dgm:cxn modelId="{CCECD863-30BC-614D-A61E-139D33F43EEE}" type="presParOf" srcId="{8D9D9336-C15B-AE45-89EB-C1C2B012CDA5}" destId="{A9FFC305-CF57-BD4C-B882-C20DA6DB3936}" srcOrd="2" destOrd="0" presId="urn:microsoft.com/office/officeart/2005/8/layout/orgChart1"/>
    <dgm:cxn modelId="{58F68DE0-6CFF-564C-8C98-059AD77B5755}" type="presParOf" srcId="{EFA979B3-3265-454F-8B1D-D1C714D81BE0}" destId="{028C5A2B-C568-C747-AC2A-80008EDA75A5}" srcOrd="4" destOrd="0" presId="urn:microsoft.com/office/officeart/2005/8/layout/orgChart1"/>
    <dgm:cxn modelId="{47811E05-CF7B-3348-A122-9F0B03123138}" type="presParOf" srcId="{EFA979B3-3265-454F-8B1D-D1C714D81BE0}" destId="{5FB1D3EC-DC40-F548-A1AE-29386A0F3C52}" srcOrd="5" destOrd="0" presId="urn:microsoft.com/office/officeart/2005/8/layout/orgChart1"/>
    <dgm:cxn modelId="{CBC3D74A-031D-4245-A119-3161C57D7D4B}" type="presParOf" srcId="{5FB1D3EC-DC40-F548-A1AE-29386A0F3C52}" destId="{22335F94-2330-1E4C-939F-E8552A04581B}" srcOrd="0" destOrd="0" presId="urn:microsoft.com/office/officeart/2005/8/layout/orgChart1"/>
    <dgm:cxn modelId="{11F560E4-C918-464A-8B88-B19E10BCFBE4}" type="presParOf" srcId="{22335F94-2330-1E4C-939F-E8552A04581B}" destId="{8E68D920-34E1-7A49-B6F4-D17F0C925CEF}" srcOrd="0" destOrd="0" presId="urn:microsoft.com/office/officeart/2005/8/layout/orgChart1"/>
    <dgm:cxn modelId="{2896BDA0-902B-9145-BD9C-AE3F2D5984A6}" type="presParOf" srcId="{22335F94-2330-1E4C-939F-E8552A04581B}" destId="{B99D832D-8182-E341-BF26-B05FDF78990C}" srcOrd="1" destOrd="0" presId="urn:microsoft.com/office/officeart/2005/8/layout/orgChart1"/>
    <dgm:cxn modelId="{8A165493-9C2E-3643-97C8-1A006631F8C1}" type="presParOf" srcId="{5FB1D3EC-DC40-F548-A1AE-29386A0F3C52}" destId="{8B617A87-972E-ED45-B7E7-AE2DA1506C81}" srcOrd="1" destOrd="0" presId="urn:microsoft.com/office/officeart/2005/8/layout/orgChart1"/>
    <dgm:cxn modelId="{8BCC9CAD-213D-094C-94B5-FF9B474C3743}" type="presParOf" srcId="{8B617A87-972E-ED45-B7E7-AE2DA1506C81}" destId="{29DC30BA-4FA8-F640-872C-CA81A7CF7D80}" srcOrd="0" destOrd="0" presId="urn:microsoft.com/office/officeart/2005/8/layout/orgChart1"/>
    <dgm:cxn modelId="{596EDCD0-BBF8-7440-961C-40A264A13C19}" type="presParOf" srcId="{8B617A87-972E-ED45-B7E7-AE2DA1506C81}" destId="{0CD7DFBD-DAD1-3E48-8543-E30C48EF7907}" srcOrd="1" destOrd="0" presId="urn:microsoft.com/office/officeart/2005/8/layout/orgChart1"/>
    <dgm:cxn modelId="{7CBE5659-9395-4A46-8E78-9D669AC0CB04}" type="presParOf" srcId="{0CD7DFBD-DAD1-3E48-8543-E30C48EF7907}" destId="{37F47A69-790A-A044-B5D4-48CC120A6D14}" srcOrd="0" destOrd="0" presId="urn:microsoft.com/office/officeart/2005/8/layout/orgChart1"/>
    <dgm:cxn modelId="{361A5EC5-056A-1B4B-9EDC-BA07E5895DFE}" type="presParOf" srcId="{37F47A69-790A-A044-B5D4-48CC120A6D14}" destId="{5DDE7938-795E-CE45-B7D1-6BFAF8A6997F}" srcOrd="0" destOrd="0" presId="urn:microsoft.com/office/officeart/2005/8/layout/orgChart1"/>
    <dgm:cxn modelId="{08D62EDD-2B06-FE44-96C9-86CEF33E6E18}" type="presParOf" srcId="{37F47A69-790A-A044-B5D4-48CC120A6D14}" destId="{5AE55A7B-A9BA-FA40-A7EE-A61EDB791939}" srcOrd="1" destOrd="0" presId="urn:microsoft.com/office/officeart/2005/8/layout/orgChart1"/>
    <dgm:cxn modelId="{D3A59245-3EDC-F945-B791-D4067500301B}" type="presParOf" srcId="{0CD7DFBD-DAD1-3E48-8543-E30C48EF7907}" destId="{C6C14316-833B-DE40-A842-EEE997F362A7}" srcOrd="1" destOrd="0" presId="urn:microsoft.com/office/officeart/2005/8/layout/orgChart1"/>
    <dgm:cxn modelId="{E0394FFF-6C94-2040-A4C3-DA8F66DEA62C}" type="presParOf" srcId="{C6C14316-833B-DE40-A842-EEE997F362A7}" destId="{8CBCCC4F-C223-9948-8B1A-329A9986518E}" srcOrd="0" destOrd="0" presId="urn:microsoft.com/office/officeart/2005/8/layout/orgChart1"/>
    <dgm:cxn modelId="{E9BD7DF5-5DD9-6C4D-97E4-D97BC99314C9}" type="presParOf" srcId="{C6C14316-833B-DE40-A842-EEE997F362A7}" destId="{75A9FE6F-5485-EE49-A001-72C3C683FCF9}" srcOrd="1" destOrd="0" presId="urn:microsoft.com/office/officeart/2005/8/layout/orgChart1"/>
    <dgm:cxn modelId="{9734C844-37C2-E744-B917-3C4FBB61ADC0}" type="presParOf" srcId="{75A9FE6F-5485-EE49-A001-72C3C683FCF9}" destId="{8B96C35D-F758-0D4C-BB3C-D80124DE0649}" srcOrd="0" destOrd="0" presId="urn:microsoft.com/office/officeart/2005/8/layout/orgChart1"/>
    <dgm:cxn modelId="{6EF3B3B5-8F9D-DE44-875E-F9770238CE0B}" type="presParOf" srcId="{8B96C35D-F758-0D4C-BB3C-D80124DE0649}" destId="{82F14809-E581-DB40-8F42-112AC5DECF59}" srcOrd="0" destOrd="0" presId="urn:microsoft.com/office/officeart/2005/8/layout/orgChart1"/>
    <dgm:cxn modelId="{5FCB2C1A-A341-6F46-AB77-C78C899F39B7}" type="presParOf" srcId="{8B96C35D-F758-0D4C-BB3C-D80124DE0649}" destId="{CDB26920-52AF-0D4D-BA0A-3804B72302AF}" srcOrd="1" destOrd="0" presId="urn:microsoft.com/office/officeart/2005/8/layout/orgChart1"/>
    <dgm:cxn modelId="{D37142E4-01C1-AF4B-B42E-8712EE8DCA91}" type="presParOf" srcId="{75A9FE6F-5485-EE49-A001-72C3C683FCF9}" destId="{F4FFBF5D-9CBB-8B44-B53F-3846F02CD179}" srcOrd="1" destOrd="0" presId="urn:microsoft.com/office/officeart/2005/8/layout/orgChart1"/>
    <dgm:cxn modelId="{441BBC14-F261-AF47-AF62-BF89E8D60BB3}" type="presParOf" srcId="{75A9FE6F-5485-EE49-A001-72C3C683FCF9}" destId="{DD91D47F-C048-B54F-9677-E5D4F0C69E95}" srcOrd="2" destOrd="0" presId="urn:microsoft.com/office/officeart/2005/8/layout/orgChart1"/>
    <dgm:cxn modelId="{82ED5DF6-BAF7-1D42-AD2E-78FBA347BCDF}" type="presParOf" srcId="{C6C14316-833B-DE40-A842-EEE997F362A7}" destId="{74F732A0-7510-674B-8BB5-7B8ED7046504}" srcOrd="2" destOrd="0" presId="urn:microsoft.com/office/officeart/2005/8/layout/orgChart1"/>
    <dgm:cxn modelId="{A5EB1933-4FEE-D74B-A1CE-F4BABA4F5F4A}" type="presParOf" srcId="{C6C14316-833B-DE40-A842-EEE997F362A7}" destId="{55F502BA-446D-7E4A-9C7D-A7E5D643FFBB}" srcOrd="3" destOrd="0" presId="urn:microsoft.com/office/officeart/2005/8/layout/orgChart1"/>
    <dgm:cxn modelId="{3606CFF8-492F-6947-B10D-DFEB0D2935D9}" type="presParOf" srcId="{55F502BA-446D-7E4A-9C7D-A7E5D643FFBB}" destId="{960DD16D-1390-6642-8CCF-A4577FDF4D63}" srcOrd="0" destOrd="0" presId="urn:microsoft.com/office/officeart/2005/8/layout/orgChart1"/>
    <dgm:cxn modelId="{0A04176B-BC61-C34F-8A39-8B83BFEEE0E5}" type="presParOf" srcId="{960DD16D-1390-6642-8CCF-A4577FDF4D63}" destId="{B0AB4D6A-92D5-D54F-B5B0-4F6F51306D7B}" srcOrd="0" destOrd="0" presId="urn:microsoft.com/office/officeart/2005/8/layout/orgChart1"/>
    <dgm:cxn modelId="{54C0F5B4-8863-EB4E-9516-980D1133E43B}" type="presParOf" srcId="{960DD16D-1390-6642-8CCF-A4577FDF4D63}" destId="{86CE6640-49BA-5C4F-A663-67ECBF798FE4}" srcOrd="1" destOrd="0" presId="urn:microsoft.com/office/officeart/2005/8/layout/orgChart1"/>
    <dgm:cxn modelId="{EDAEADC8-AA3C-9A44-96F3-6334D6164C7B}" type="presParOf" srcId="{55F502BA-446D-7E4A-9C7D-A7E5D643FFBB}" destId="{7EC820C2-BB9F-6746-A301-B5FEBA50264C}" srcOrd="1" destOrd="0" presId="urn:microsoft.com/office/officeart/2005/8/layout/orgChart1"/>
    <dgm:cxn modelId="{E9658C3A-2700-BE45-A738-B052C1EBF78B}" type="presParOf" srcId="{7EC820C2-BB9F-6746-A301-B5FEBA50264C}" destId="{77AF51B5-0FE0-A347-9052-329DFC3A169A}" srcOrd="0" destOrd="0" presId="urn:microsoft.com/office/officeart/2005/8/layout/orgChart1"/>
    <dgm:cxn modelId="{18122CEE-BE3C-5741-9D27-B651515B943E}" type="presParOf" srcId="{7EC820C2-BB9F-6746-A301-B5FEBA50264C}" destId="{A6EC42FB-BC55-3B4C-A1D2-7C95F33DD41D}" srcOrd="1" destOrd="0" presId="urn:microsoft.com/office/officeart/2005/8/layout/orgChart1"/>
    <dgm:cxn modelId="{4E56C5C5-68CD-7547-8FB5-024E44D6C0ED}" type="presParOf" srcId="{A6EC42FB-BC55-3B4C-A1D2-7C95F33DD41D}" destId="{0CF4E604-5CA8-9543-B5AF-E72FEDE2E982}" srcOrd="0" destOrd="0" presId="urn:microsoft.com/office/officeart/2005/8/layout/orgChart1"/>
    <dgm:cxn modelId="{BE2C048C-9768-534D-9E15-24A0EC30D03B}" type="presParOf" srcId="{0CF4E604-5CA8-9543-B5AF-E72FEDE2E982}" destId="{FBFDC240-70F5-F74B-9ECA-D1C8724EBB93}" srcOrd="0" destOrd="0" presId="urn:microsoft.com/office/officeart/2005/8/layout/orgChart1"/>
    <dgm:cxn modelId="{B98294EC-9BE1-3443-BE8E-300564A0B107}" type="presParOf" srcId="{0CF4E604-5CA8-9543-B5AF-E72FEDE2E982}" destId="{6976C067-9458-C947-B34A-64A6B6ECFDAE}" srcOrd="1" destOrd="0" presId="urn:microsoft.com/office/officeart/2005/8/layout/orgChart1"/>
    <dgm:cxn modelId="{39112869-38EF-834C-B4A9-7216698F78EC}" type="presParOf" srcId="{A6EC42FB-BC55-3B4C-A1D2-7C95F33DD41D}" destId="{74A228FD-ABBE-7442-8144-62E4DD10E92D}" srcOrd="1" destOrd="0" presId="urn:microsoft.com/office/officeart/2005/8/layout/orgChart1"/>
    <dgm:cxn modelId="{917D05A3-995D-9D41-9E97-7C6BDE918CD2}" type="presParOf" srcId="{74A228FD-ABBE-7442-8144-62E4DD10E92D}" destId="{9AB67B38-EA7C-C147-B9B5-7450348DC193}" srcOrd="0" destOrd="0" presId="urn:microsoft.com/office/officeart/2005/8/layout/orgChart1"/>
    <dgm:cxn modelId="{173D19EB-A343-AD49-BF9F-3DCD1075335F}" type="presParOf" srcId="{74A228FD-ABBE-7442-8144-62E4DD10E92D}" destId="{E67A223D-266F-1F44-97A6-8CD1EC13F863}" srcOrd="1" destOrd="0" presId="urn:microsoft.com/office/officeart/2005/8/layout/orgChart1"/>
    <dgm:cxn modelId="{C6228D65-CB29-C94F-BB0F-0179B13D218E}" type="presParOf" srcId="{E67A223D-266F-1F44-97A6-8CD1EC13F863}" destId="{471F5202-DD72-814B-862A-C1F04AE3C2EB}" srcOrd="0" destOrd="0" presId="urn:microsoft.com/office/officeart/2005/8/layout/orgChart1"/>
    <dgm:cxn modelId="{6F78CD37-7515-6D47-A1EC-7F3DAB5CD90D}" type="presParOf" srcId="{471F5202-DD72-814B-862A-C1F04AE3C2EB}" destId="{60FE8935-D99C-A24C-9BB5-6B025D0B9D67}" srcOrd="0" destOrd="0" presId="urn:microsoft.com/office/officeart/2005/8/layout/orgChart1"/>
    <dgm:cxn modelId="{EC24BE45-102B-A044-8E35-3CF6DC169C66}" type="presParOf" srcId="{471F5202-DD72-814B-862A-C1F04AE3C2EB}" destId="{B51B2298-87C9-A144-9F70-9F0E3F96436F}" srcOrd="1" destOrd="0" presId="urn:microsoft.com/office/officeart/2005/8/layout/orgChart1"/>
    <dgm:cxn modelId="{0924C7CF-95E5-D24D-A5C6-960B1139FE4E}" type="presParOf" srcId="{E67A223D-266F-1F44-97A6-8CD1EC13F863}" destId="{07343D04-52DB-8642-BE18-7D33613462C4}" srcOrd="1" destOrd="0" presId="urn:microsoft.com/office/officeart/2005/8/layout/orgChart1"/>
    <dgm:cxn modelId="{0C833098-802A-7C4D-8874-59172E0FA096}" type="presParOf" srcId="{E67A223D-266F-1F44-97A6-8CD1EC13F863}" destId="{7B5CD852-FC82-884B-91A2-40DD82A978A2}" srcOrd="2" destOrd="0" presId="urn:microsoft.com/office/officeart/2005/8/layout/orgChart1"/>
    <dgm:cxn modelId="{72CD4543-49F4-9942-BD39-598D4C1263BF}" type="presParOf" srcId="{A6EC42FB-BC55-3B4C-A1D2-7C95F33DD41D}" destId="{F0D505F5-60F8-B846-8E11-0756021B72E0}" srcOrd="2" destOrd="0" presId="urn:microsoft.com/office/officeart/2005/8/layout/orgChart1"/>
    <dgm:cxn modelId="{57E6AC67-6867-124F-95CE-6F0D44B30B0F}" type="presParOf" srcId="{7EC820C2-BB9F-6746-A301-B5FEBA50264C}" destId="{C4B01729-DABF-3B4F-9694-E51077DA2348}" srcOrd="2" destOrd="0" presId="urn:microsoft.com/office/officeart/2005/8/layout/orgChart1"/>
    <dgm:cxn modelId="{9CCE214C-F794-2846-B3A1-4183B8563704}" type="presParOf" srcId="{7EC820C2-BB9F-6746-A301-B5FEBA50264C}" destId="{EB37D4A4-BC74-664B-8A2E-1A2844C5557F}" srcOrd="3" destOrd="0" presId="urn:microsoft.com/office/officeart/2005/8/layout/orgChart1"/>
    <dgm:cxn modelId="{3E2FC9DB-6B42-C844-857F-3BEEB38EB406}" type="presParOf" srcId="{EB37D4A4-BC74-664B-8A2E-1A2844C5557F}" destId="{17CA4CFA-0BF5-AB47-B131-5A9EEBA2F655}" srcOrd="0" destOrd="0" presId="urn:microsoft.com/office/officeart/2005/8/layout/orgChart1"/>
    <dgm:cxn modelId="{26D679F4-3F5A-B649-B0C5-7E64B4D1E1A1}" type="presParOf" srcId="{17CA4CFA-0BF5-AB47-B131-5A9EEBA2F655}" destId="{B3B5406C-683E-5B48-925C-06069BA36575}" srcOrd="0" destOrd="0" presId="urn:microsoft.com/office/officeart/2005/8/layout/orgChart1"/>
    <dgm:cxn modelId="{2DB3E22B-85E0-6041-AB18-E967FF8EBDE4}" type="presParOf" srcId="{17CA4CFA-0BF5-AB47-B131-5A9EEBA2F655}" destId="{9549D470-F599-3F4B-8ADE-465C3D5D115C}" srcOrd="1" destOrd="0" presId="urn:microsoft.com/office/officeart/2005/8/layout/orgChart1"/>
    <dgm:cxn modelId="{9501A914-4DAF-F54E-8794-E177934B9870}" type="presParOf" srcId="{EB37D4A4-BC74-664B-8A2E-1A2844C5557F}" destId="{AC77D3BA-F4C8-3847-95D7-4D82B58518D9}" srcOrd="1" destOrd="0" presId="urn:microsoft.com/office/officeart/2005/8/layout/orgChart1"/>
    <dgm:cxn modelId="{63F7D056-B4AE-0E4B-A8C3-F20282B3A7A0}" type="presParOf" srcId="{EB37D4A4-BC74-664B-8A2E-1A2844C5557F}" destId="{2C1A44EE-6A42-8640-A734-01AE871ECF3E}" srcOrd="2" destOrd="0" presId="urn:microsoft.com/office/officeart/2005/8/layout/orgChart1"/>
    <dgm:cxn modelId="{E265907C-2E75-F64F-A973-D8255EE11F30}" type="presParOf" srcId="{7EC820C2-BB9F-6746-A301-B5FEBA50264C}" destId="{6CBB79F9-A908-2445-8CFF-6162A9A891FC}" srcOrd="4" destOrd="0" presId="urn:microsoft.com/office/officeart/2005/8/layout/orgChart1"/>
    <dgm:cxn modelId="{BB2F49D5-E8EF-A34F-8C9A-BD8C9408B982}" type="presParOf" srcId="{7EC820C2-BB9F-6746-A301-B5FEBA50264C}" destId="{7C8E2FCF-C6AC-B446-B076-FF0B9960A824}" srcOrd="5" destOrd="0" presId="urn:microsoft.com/office/officeart/2005/8/layout/orgChart1"/>
    <dgm:cxn modelId="{E563423F-B720-354D-A531-6FB766E2C9E7}" type="presParOf" srcId="{7C8E2FCF-C6AC-B446-B076-FF0B9960A824}" destId="{DC04131E-D7EF-7840-AD4B-62CD0F25DEB0}" srcOrd="0" destOrd="0" presId="urn:microsoft.com/office/officeart/2005/8/layout/orgChart1"/>
    <dgm:cxn modelId="{BD83464A-9541-1D42-BD19-B6F1FA588995}" type="presParOf" srcId="{DC04131E-D7EF-7840-AD4B-62CD0F25DEB0}" destId="{16767394-0AA9-2A49-A95F-41510E92D719}" srcOrd="0" destOrd="0" presId="urn:microsoft.com/office/officeart/2005/8/layout/orgChart1"/>
    <dgm:cxn modelId="{35239E34-3EEC-FD47-AFF8-908342D8E815}" type="presParOf" srcId="{DC04131E-D7EF-7840-AD4B-62CD0F25DEB0}" destId="{3C8EBBA1-B574-CF4E-9FEC-6B434D5689C7}" srcOrd="1" destOrd="0" presId="urn:microsoft.com/office/officeart/2005/8/layout/orgChart1"/>
    <dgm:cxn modelId="{19CAF6A1-E8BE-2347-8DED-CF0C50F6E527}" type="presParOf" srcId="{7C8E2FCF-C6AC-B446-B076-FF0B9960A824}" destId="{16CC829A-D281-2C41-9256-36D6F399CD33}" srcOrd="1" destOrd="0" presId="urn:microsoft.com/office/officeart/2005/8/layout/orgChart1"/>
    <dgm:cxn modelId="{3B5BB0EA-47E6-5647-B551-53B442AEA0C8}" type="presParOf" srcId="{7C8E2FCF-C6AC-B446-B076-FF0B9960A824}" destId="{43F2792D-B908-D04B-8DAA-56ADB467CCA7}" srcOrd="2" destOrd="0" presId="urn:microsoft.com/office/officeart/2005/8/layout/orgChart1"/>
    <dgm:cxn modelId="{95011025-340A-194F-B10B-8270C0E132B8}" type="presParOf" srcId="{55F502BA-446D-7E4A-9C7D-A7E5D643FFBB}" destId="{BAF6F18D-2D67-524A-8D5E-7B4ED06F9F6E}" srcOrd="2" destOrd="0" presId="urn:microsoft.com/office/officeart/2005/8/layout/orgChart1"/>
    <dgm:cxn modelId="{45C1004A-FBAC-574E-B8DB-42D02B8F7E8F}" type="presParOf" srcId="{0CD7DFBD-DAD1-3E48-8543-E30C48EF7907}" destId="{D53E7F75-8AFB-324E-A6E9-DEB33D7E69A9}" srcOrd="2" destOrd="0" presId="urn:microsoft.com/office/officeart/2005/8/layout/orgChart1"/>
    <dgm:cxn modelId="{2B088BF1-C7A3-9146-9739-50B990455FCD}" type="presParOf" srcId="{5FB1D3EC-DC40-F548-A1AE-29386A0F3C52}" destId="{3BADB1C2-CB7F-DA41-A2BE-6F699FACF496}" srcOrd="2" destOrd="0" presId="urn:microsoft.com/office/officeart/2005/8/layout/orgChart1"/>
    <dgm:cxn modelId="{C44E8E35-A54B-CE4C-B5D3-BF9F8BDCC788}" type="presParOf" srcId="{30175432-8CA9-6B4C-9081-E7107D1FEEF0}" destId="{440EFB94-FA15-494C-BF2D-48DA54B6BF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C19FF0-5928-3843-9C99-A3BF7FE1EB18}" type="doc">
      <dgm:prSet loTypeId="urn:microsoft.com/office/officeart/2005/8/layout/hProcess9" loCatId="process" qsTypeId="urn:microsoft.com/office/officeart/2005/8/quickstyle/simple2" qsCatId="simple" csTypeId="urn:microsoft.com/office/officeart/2005/8/colors/accent0_2" csCatId="mainScheme" phldr="1"/>
      <dgm:spPr/>
    </dgm:pt>
    <dgm:pt modelId="{E664F938-D442-7A47-A0A6-73CF90528C5D}">
      <dgm:prSet phldrT="[Text]"/>
      <dgm:spPr/>
      <dgm:t>
        <a:bodyPr/>
        <a:lstStyle/>
        <a:p>
          <a:r>
            <a:rPr lang="en-US" dirty="0" smtClean="0"/>
            <a:t>In patients on CPT, give </a:t>
          </a:r>
          <a:r>
            <a:rPr lang="en-US" dirty="0" err="1" smtClean="0"/>
            <a:t>metronidazole</a:t>
          </a:r>
          <a:r>
            <a:rPr lang="en-US" dirty="0" smtClean="0"/>
            <a:t> 400mg td </a:t>
          </a:r>
          <a:r>
            <a:rPr lang="en-US" dirty="0" err="1" smtClean="0"/>
            <a:t>x</a:t>
          </a:r>
          <a:r>
            <a:rPr lang="en-US" dirty="0" smtClean="0"/>
            <a:t> 10days for </a:t>
          </a:r>
          <a:r>
            <a:rPr lang="en-US" dirty="0" err="1" smtClean="0"/>
            <a:t>Isospora</a:t>
          </a:r>
          <a:r>
            <a:rPr lang="en-US" dirty="0" smtClean="0"/>
            <a:t>, </a:t>
          </a:r>
          <a:r>
            <a:rPr lang="en-US" dirty="0" err="1" smtClean="0"/>
            <a:t>cyclospora</a:t>
          </a:r>
          <a:r>
            <a:rPr lang="en-US" dirty="0" smtClean="0"/>
            <a:t>, </a:t>
          </a:r>
          <a:r>
            <a:rPr lang="en-US" dirty="0" err="1" smtClean="0"/>
            <a:t>Giardia</a:t>
          </a:r>
          <a:r>
            <a:rPr lang="en-US" dirty="0" smtClean="0"/>
            <a:t>, </a:t>
          </a:r>
          <a:r>
            <a:rPr lang="en-US" dirty="0" err="1" smtClean="0"/>
            <a:t>C.Diff</a:t>
          </a:r>
          <a:r>
            <a:rPr lang="en-US" dirty="0" smtClean="0"/>
            <a:t>, E. </a:t>
          </a:r>
          <a:r>
            <a:rPr lang="en-US" dirty="0" err="1" smtClean="0"/>
            <a:t>histolytica</a:t>
          </a:r>
          <a:r>
            <a:rPr lang="en-US" dirty="0" smtClean="0"/>
            <a:t>, &amp; </a:t>
          </a:r>
          <a:r>
            <a:rPr lang="en-US" dirty="0" err="1" smtClean="0"/>
            <a:t>microsporidia</a:t>
          </a:r>
          <a:endParaRPr lang="en-US" dirty="0"/>
        </a:p>
      </dgm:t>
    </dgm:pt>
    <dgm:pt modelId="{3C2264D7-2DF4-6B4A-AF93-B083D67ED98E}" type="parTrans" cxnId="{F3DB9399-1480-1049-9541-C5BADAB9A4C1}">
      <dgm:prSet/>
      <dgm:spPr/>
      <dgm:t>
        <a:bodyPr/>
        <a:lstStyle/>
        <a:p>
          <a:endParaRPr lang="en-US"/>
        </a:p>
      </dgm:t>
    </dgm:pt>
    <dgm:pt modelId="{EB2AEB47-9169-0E42-8040-C1B53CAF4571}" type="sibTrans" cxnId="{F3DB9399-1480-1049-9541-C5BADAB9A4C1}">
      <dgm:prSet/>
      <dgm:spPr/>
      <dgm:t>
        <a:bodyPr/>
        <a:lstStyle/>
        <a:p>
          <a:endParaRPr lang="en-US"/>
        </a:p>
      </dgm:t>
    </dgm:pt>
    <dgm:pt modelId="{2E1DC384-ACF6-444C-AFAF-0C4B9AE871E2}">
      <dgm:prSet phldrT="[Text]"/>
      <dgm:spPr/>
      <dgm:t>
        <a:bodyPr/>
        <a:lstStyle/>
        <a:p>
          <a:r>
            <a:rPr lang="en-US" dirty="0" smtClean="0"/>
            <a:t>If not on CPT, start with CPT 4tabs </a:t>
          </a:r>
          <a:r>
            <a:rPr lang="en-US" dirty="0" err="1" smtClean="0"/>
            <a:t>bd</a:t>
          </a:r>
          <a:r>
            <a:rPr lang="en-US" dirty="0" smtClean="0"/>
            <a:t> </a:t>
          </a:r>
          <a:r>
            <a:rPr lang="en-US" dirty="0" err="1" smtClean="0"/>
            <a:t>x</a:t>
          </a:r>
          <a:r>
            <a:rPr lang="en-US" dirty="0" smtClean="0"/>
            <a:t> 14days. </a:t>
          </a:r>
          <a:r>
            <a:rPr lang="en-US" dirty="0" err="1" smtClean="0"/>
            <a:t>Metronidazole</a:t>
          </a:r>
          <a:r>
            <a:rPr lang="en-US" dirty="0" smtClean="0"/>
            <a:t> if no response</a:t>
          </a:r>
          <a:endParaRPr lang="en-US" dirty="0"/>
        </a:p>
      </dgm:t>
    </dgm:pt>
    <dgm:pt modelId="{5C9605AC-9A2D-EA4A-BCF1-680C54C3A014}" type="parTrans" cxnId="{66E9F63A-C4C9-6B4C-A00E-1E96350DBE81}">
      <dgm:prSet/>
      <dgm:spPr/>
      <dgm:t>
        <a:bodyPr/>
        <a:lstStyle/>
        <a:p>
          <a:endParaRPr lang="en-US"/>
        </a:p>
      </dgm:t>
    </dgm:pt>
    <dgm:pt modelId="{4AFF2CBB-EF85-F747-9819-457F8E88F2B3}" type="sibTrans" cxnId="{66E9F63A-C4C9-6B4C-A00E-1E96350DBE81}">
      <dgm:prSet/>
      <dgm:spPr/>
      <dgm:t>
        <a:bodyPr/>
        <a:lstStyle/>
        <a:p>
          <a:endParaRPr lang="en-US"/>
        </a:p>
      </dgm:t>
    </dgm:pt>
    <dgm:pt modelId="{534996B6-1F6C-0043-B50E-9D9362C234B0}">
      <dgm:prSet phldrT="[Text]"/>
      <dgm:spPr/>
      <dgm:t>
        <a:bodyPr/>
        <a:lstStyle/>
        <a:p>
          <a:r>
            <a:rPr lang="en-US" dirty="0" smtClean="0"/>
            <a:t>If no response to CPT/</a:t>
          </a:r>
          <a:r>
            <a:rPr lang="en-US" dirty="0" err="1" smtClean="0"/>
            <a:t>metronidazole</a:t>
          </a:r>
          <a:r>
            <a:rPr lang="en-US" dirty="0" smtClean="0"/>
            <a:t>, give </a:t>
          </a:r>
          <a:r>
            <a:rPr lang="en-US" dirty="0" err="1" smtClean="0"/>
            <a:t>albendazole</a:t>
          </a:r>
          <a:r>
            <a:rPr lang="en-US" dirty="0" smtClean="0"/>
            <a:t> 400mg </a:t>
          </a:r>
          <a:r>
            <a:rPr lang="en-US" dirty="0" err="1" smtClean="0"/>
            <a:t>bd</a:t>
          </a:r>
          <a:r>
            <a:rPr lang="en-US" dirty="0" smtClean="0"/>
            <a:t> </a:t>
          </a:r>
          <a:r>
            <a:rPr lang="en-US" dirty="0" err="1" smtClean="0"/>
            <a:t>x</a:t>
          </a:r>
          <a:r>
            <a:rPr lang="en-US" dirty="0" smtClean="0"/>
            <a:t> 21days for </a:t>
          </a:r>
          <a:r>
            <a:rPr lang="en-US" dirty="0" err="1" smtClean="0"/>
            <a:t>microsporidia</a:t>
          </a:r>
          <a:r>
            <a:rPr lang="en-US" dirty="0" smtClean="0"/>
            <a:t>, enteric </a:t>
          </a:r>
          <a:r>
            <a:rPr lang="en-US" dirty="0" err="1" smtClean="0"/>
            <a:t>helminths</a:t>
          </a:r>
          <a:endParaRPr lang="en-US" dirty="0"/>
        </a:p>
      </dgm:t>
    </dgm:pt>
    <dgm:pt modelId="{5929A9D2-B8BD-D54C-975C-A677DB90DBF9}" type="parTrans" cxnId="{AFFD4BCF-9714-F042-8FF2-95178C45D3C5}">
      <dgm:prSet/>
      <dgm:spPr/>
      <dgm:t>
        <a:bodyPr/>
        <a:lstStyle/>
        <a:p>
          <a:endParaRPr lang="en-US"/>
        </a:p>
      </dgm:t>
    </dgm:pt>
    <dgm:pt modelId="{09AB1567-F883-7A48-802A-A1C6CBD38F84}" type="sibTrans" cxnId="{AFFD4BCF-9714-F042-8FF2-95178C45D3C5}">
      <dgm:prSet/>
      <dgm:spPr/>
      <dgm:t>
        <a:bodyPr/>
        <a:lstStyle/>
        <a:p>
          <a:endParaRPr lang="en-US"/>
        </a:p>
      </dgm:t>
    </dgm:pt>
    <dgm:pt modelId="{7E510D24-3A25-5E4E-ABD2-BEE5D2641605}">
      <dgm:prSet phldrT="[Text]"/>
      <dgm:spPr/>
      <dgm:t>
        <a:bodyPr/>
        <a:lstStyle/>
        <a:p>
          <a:r>
            <a:rPr lang="en-US" dirty="0" smtClean="0"/>
            <a:t>If no response, consider stool O&amp;P, ultrasound (for HIV </a:t>
          </a:r>
          <a:r>
            <a:rPr lang="en-US" dirty="0" err="1" smtClean="0"/>
            <a:t>enteropathy</a:t>
          </a:r>
          <a:r>
            <a:rPr lang="en-US" dirty="0" smtClean="0"/>
            <a:t> or TB enteritis)</a:t>
          </a:r>
          <a:endParaRPr lang="en-US" dirty="0"/>
        </a:p>
      </dgm:t>
    </dgm:pt>
    <dgm:pt modelId="{79751326-39EC-7D4F-93EE-92E4B1AD8011}" type="parTrans" cxnId="{19D9E6D2-4B08-6C45-811B-08D6817FDF7F}">
      <dgm:prSet/>
      <dgm:spPr/>
      <dgm:t>
        <a:bodyPr/>
        <a:lstStyle/>
        <a:p>
          <a:endParaRPr lang="en-US"/>
        </a:p>
      </dgm:t>
    </dgm:pt>
    <dgm:pt modelId="{25AB53BC-F62F-3045-A109-417CA745E476}" type="sibTrans" cxnId="{19D9E6D2-4B08-6C45-811B-08D6817FDF7F}">
      <dgm:prSet/>
      <dgm:spPr/>
      <dgm:t>
        <a:bodyPr/>
        <a:lstStyle/>
        <a:p>
          <a:endParaRPr lang="en-US"/>
        </a:p>
      </dgm:t>
    </dgm:pt>
    <dgm:pt modelId="{6877B203-DAE1-EC49-B258-7F618600D69E}" type="pres">
      <dgm:prSet presAssocID="{16C19FF0-5928-3843-9C99-A3BF7FE1EB18}" presName="CompostProcess" presStyleCnt="0">
        <dgm:presLayoutVars>
          <dgm:dir/>
          <dgm:resizeHandles val="exact"/>
        </dgm:presLayoutVars>
      </dgm:prSet>
      <dgm:spPr/>
    </dgm:pt>
    <dgm:pt modelId="{ABC3E182-3D8F-1347-B0E0-667FFE9B1B7E}" type="pres">
      <dgm:prSet presAssocID="{16C19FF0-5928-3843-9C99-A3BF7FE1EB18}" presName="arrow" presStyleLbl="bgShp" presStyleIdx="0" presStyleCnt="1"/>
      <dgm:spPr/>
    </dgm:pt>
    <dgm:pt modelId="{AFC171CF-5B14-9E49-8A04-70CD19315A3D}" type="pres">
      <dgm:prSet presAssocID="{16C19FF0-5928-3843-9C99-A3BF7FE1EB18}" presName="linearProcess" presStyleCnt="0"/>
      <dgm:spPr/>
    </dgm:pt>
    <dgm:pt modelId="{4E9BD81E-AB06-6B42-B29B-E0282A0EEB66}" type="pres">
      <dgm:prSet presAssocID="{E664F938-D442-7A47-A0A6-73CF90528C5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F7EF1-6331-E449-B66E-E7104E9E3C2F}" type="pres">
      <dgm:prSet presAssocID="{EB2AEB47-9169-0E42-8040-C1B53CAF4571}" presName="sibTrans" presStyleCnt="0"/>
      <dgm:spPr/>
    </dgm:pt>
    <dgm:pt modelId="{42DE123C-9306-0440-9B4D-5E5D5CB4F290}" type="pres">
      <dgm:prSet presAssocID="{2E1DC384-ACF6-444C-AFAF-0C4B9AE871E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DFC4-E33D-634C-8C68-ACE2A0298F80}" type="pres">
      <dgm:prSet presAssocID="{4AFF2CBB-EF85-F747-9819-457F8E88F2B3}" presName="sibTrans" presStyleCnt="0"/>
      <dgm:spPr/>
    </dgm:pt>
    <dgm:pt modelId="{0F89E39F-AD34-4642-A8E9-14196593D0D0}" type="pres">
      <dgm:prSet presAssocID="{534996B6-1F6C-0043-B50E-9D9362C234B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BE75-8480-D14B-86B3-94EB4DBC5611}" type="pres">
      <dgm:prSet presAssocID="{09AB1567-F883-7A48-802A-A1C6CBD38F84}" presName="sibTrans" presStyleCnt="0"/>
      <dgm:spPr/>
    </dgm:pt>
    <dgm:pt modelId="{621DCAFB-2F2D-F84C-96D5-AA462E142B0A}" type="pres">
      <dgm:prSet presAssocID="{7E510D24-3A25-5E4E-ABD2-BEE5D264160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D4BCF-9714-F042-8FF2-95178C45D3C5}" srcId="{16C19FF0-5928-3843-9C99-A3BF7FE1EB18}" destId="{534996B6-1F6C-0043-B50E-9D9362C234B0}" srcOrd="2" destOrd="0" parTransId="{5929A9D2-B8BD-D54C-975C-A677DB90DBF9}" sibTransId="{09AB1567-F883-7A48-802A-A1C6CBD38F84}"/>
    <dgm:cxn modelId="{87B0CECA-F9B2-6C4F-86B4-62410B9BF5E4}" type="presOf" srcId="{16C19FF0-5928-3843-9C99-A3BF7FE1EB18}" destId="{6877B203-DAE1-EC49-B258-7F618600D69E}" srcOrd="0" destOrd="0" presId="urn:microsoft.com/office/officeart/2005/8/layout/hProcess9"/>
    <dgm:cxn modelId="{AE4244D3-AE9D-7B48-A909-B22F5C4B7E69}" type="presOf" srcId="{534996B6-1F6C-0043-B50E-9D9362C234B0}" destId="{0F89E39F-AD34-4642-A8E9-14196593D0D0}" srcOrd="0" destOrd="0" presId="urn:microsoft.com/office/officeart/2005/8/layout/hProcess9"/>
    <dgm:cxn modelId="{26A9065E-2E10-7546-8CC6-545BFB191F3A}" type="presOf" srcId="{2E1DC384-ACF6-444C-AFAF-0C4B9AE871E2}" destId="{42DE123C-9306-0440-9B4D-5E5D5CB4F290}" srcOrd="0" destOrd="0" presId="urn:microsoft.com/office/officeart/2005/8/layout/hProcess9"/>
    <dgm:cxn modelId="{C0F69336-FFB4-9A4F-8804-D51EC743ACE7}" type="presOf" srcId="{E664F938-D442-7A47-A0A6-73CF90528C5D}" destId="{4E9BD81E-AB06-6B42-B29B-E0282A0EEB66}" srcOrd="0" destOrd="0" presId="urn:microsoft.com/office/officeart/2005/8/layout/hProcess9"/>
    <dgm:cxn modelId="{66E9F63A-C4C9-6B4C-A00E-1E96350DBE81}" srcId="{16C19FF0-5928-3843-9C99-A3BF7FE1EB18}" destId="{2E1DC384-ACF6-444C-AFAF-0C4B9AE871E2}" srcOrd="1" destOrd="0" parTransId="{5C9605AC-9A2D-EA4A-BCF1-680C54C3A014}" sibTransId="{4AFF2CBB-EF85-F747-9819-457F8E88F2B3}"/>
    <dgm:cxn modelId="{19D9E6D2-4B08-6C45-811B-08D6817FDF7F}" srcId="{16C19FF0-5928-3843-9C99-A3BF7FE1EB18}" destId="{7E510D24-3A25-5E4E-ABD2-BEE5D2641605}" srcOrd="3" destOrd="0" parTransId="{79751326-39EC-7D4F-93EE-92E4B1AD8011}" sibTransId="{25AB53BC-F62F-3045-A109-417CA745E476}"/>
    <dgm:cxn modelId="{B3E18F24-79BE-0B4E-95A8-F4D22D62C498}" type="presOf" srcId="{7E510D24-3A25-5E4E-ABD2-BEE5D2641605}" destId="{621DCAFB-2F2D-F84C-96D5-AA462E142B0A}" srcOrd="0" destOrd="0" presId="urn:microsoft.com/office/officeart/2005/8/layout/hProcess9"/>
    <dgm:cxn modelId="{F3DB9399-1480-1049-9541-C5BADAB9A4C1}" srcId="{16C19FF0-5928-3843-9C99-A3BF7FE1EB18}" destId="{E664F938-D442-7A47-A0A6-73CF90528C5D}" srcOrd="0" destOrd="0" parTransId="{3C2264D7-2DF4-6B4A-AF93-B083D67ED98E}" sibTransId="{EB2AEB47-9169-0E42-8040-C1B53CAF4571}"/>
    <dgm:cxn modelId="{48590952-3E2E-DF44-B060-6BD41BD9D792}" type="presParOf" srcId="{6877B203-DAE1-EC49-B258-7F618600D69E}" destId="{ABC3E182-3D8F-1347-B0E0-667FFE9B1B7E}" srcOrd="0" destOrd="0" presId="urn:microsoft.com/office/officeart/2005/8/layout/hProcess9"/>
    <dgm:cxn modelId="{AEB5503F-DD8A-D741-94ED-B7D6D04E3A88}" type="presParOf" srcId="{6877B203-DAE1-EC49-B258-7F618600D69E}" destId="{AFC171CF-5B14-9E49-8A04-70CD19315A3D}" srcOrd="1" destOrd="0" presId="urn:microsoft.com/office/officeart/2005/8/layout/hProcess9"/>
    <dgm:cxn modelId="{FE2A7436-71AC-1D4F-B8B1-5E11B64A0672}" type="presParOf" srcId="{AFC171CF-5B14-9E49-8A04-70CD19315A3D}" destId="{4E9BD81E-AB06-6B42-B29B-E0282A0EEB66}" srcOrd="0" destOrd="0" presId="urn:microsoft.com/office/officeart/2005/8/layout/hProcess9"/>
    <dgm:cxn modelId="{E7314B1A-3327-C340-9128-5B5E07968526}" type="presParOf" srcId="{AFC171CF-5B14-9E49-8A04-70CD19315A3D}" destId="{AE0F7EF1-6331-E449-B66E-E7104E9E3C2F}" srcOrd="1" destOrd="0" presId="urn:microsoft.com/office/officeart/2005/8/layout/hProcess9"/>
    <dgm:cxn modelId="{205B863E-376A-AA41-94EF-FCC76103F90A}" type="presParOf" srcId="{AFC171CF-5B14-9E49-8A04-70CD19315A3D}" destId="{42DE123C-9306-0440-9B4D-5E5D5CB4F290}" srcOrd="2" destOrd="0" presId="urn:microsoft.com/office/officeart/2005/8/layout/hProcess9"/>
    <dgm:cxn modelId="{E1DD2B26-CAE8-5E48-88CC-5488D87B2E57}" type="presParOf" srcId="{AFC171CF-5B14-9E49-8A04-70CD19315A3D}" destId="{BCF2DFC4-E33D-634C-8C68-ACE2A0298F80}" srcOrd="3" destOrd="0" presId="urn:microsoft.com/office/officeart/2005/8/layout/hProcess9"/>
    <dgm:cxn modelId="{2E943090-3A84-8C41-BAFB-C8E48DAAF300}" type="presParOf" srcId="{AFC171CF-5B14-9E49-8A04-70CD19315A3D}" destId="{0F89E39F-AD34-4642-A8E9-14196593D0D0}" srcOrd="4" destOrd="0" presId="urn:microsoft.com/office/officeart/2005/8/layout/hProcess9"/>
    <dgm:cxn modelId="{ACCCABBF-87E7-5D4B-A08C-DF992A6EBE51}" type="presParOf" srcId="{AFC171CF-5B14-9E49-8A04-70CD19315A3D}" destId="{6CFDBE75-8480-D14B-86B3-94EB4DBC5611}" srcOrd="5" destOrd="0" presId="urn:microsoft.com/office/officeart/2005/8/layout/hProcess9"/>
    <dgm:cxn modelId="{129F9D86-14F9-3A44-90CA-8CD7D73AB96E}" type="presParOf" srcId="{AFC171CF-5B14-9E49-8A04-70CD19315A3D}" destId="{621DCAFB-2F2D-F84C-96D5-AA462E142B0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6DD140-4BDC-4D45-B437-087BACD50D28}" type="doc">
      <dgm:prSet loTypeId="urn:microsoft.com/office/officeart/2005/8/layout/default#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3285E91-EB09-DA48-ABAE-61579003AEB5}">
      <dgm:prSet phldrT="[Text]"/>
      <dgm:spPr/>
      <dgm:t>
        <a:bodyPr/>
        <a:lstStyle/>
        <a:p>
          <a:r>
            <a:rPr lang="en-US" dirty="0" smtClean="0"/>
            <a:t>Typhoid encephalopathy</a:t>
          </a:r>
          <a:endParaRPr lang="en-US" dirty="0"/>
        </a:p>
      </dgm:t>
    </dgm:pt>
    <dgm:pt modelId="{F7DD9DD6-CE7B-B24D-8689-64036C989B8F}" type="parTrans" cxnId="{2D18EF98-BDAB-F740-B53F-F2675A66B92D}">
      <dgm:prSet/>
      <dgm:spPr/>
      <dgm:t>
        <a:bodyPr/>
        <a:lstStyle/>
        <a:p>
          <a:endParaRPr lang="en-US"/>
        </a:p>
      </dgm:t>
    </dgm:pt>
    <dgm:pt modelId="{55A1C59F-C05E-AC47-881E-B636DD39E5D6}" type="sibTrans" cxnId="{2D18EF98-BDAB-F740-B53F-F2675A66B92D}">
      <dgm:prSet/>
      <dgm:spPr/>
      <dgm:t>
        <a:bodyPr/>
        <a:lstStyle/>
        <a:p>
          <a:endParaRPr lang="en-US"/>
        </a:p>
      </dgm:t>
    </dgm:pt>
    <dgm:pt modelId="{307E937B-530F-C84C-A9DD-A25DED8AEDBA}">
      <dgm:prSet phldrT="[Text]"/>
      <dgm:spPr/>
      <dgm:t>
        <a:bodyPr/>
        <a:lstStyle/>
        <a:p>
          <a:r>
            <a:rPr lang="en-US" dirty="0" smtClean="0"/>
            <a:t>Gastrointestinal bleeding</a:t>
          </a:r>
          <a:endParaRPr lang="en-US" dirty="0"/>
        </a:p>
      </dgm:t>
    </dgm:pt>
    <dgm:pt modelId="{C2F1B4D3-F748-BD4F-8ABA-BBED81780335}" type="parTrans" cxnId="{73E63EBB-DA22-844A-9365-71E195307E32}">
      <dgm:prSet/>
      <dgm:spPr/>
      <dgm:t>
        <a:bodyPr/>
        <a:lstStyle/>
        <a:p>
          <a:endParaRPr lang="en-US"/>
        </a:p>
      </dgm:t>
    </dgm:pt>
    <dgm:pt modelId="{5D54350A-9CA3-6745-AC9B-AF27E428D3F2}" type="sibTrans" cxnId="{73E63EBB-DA22-844A-9365-71E195307E32}">
      <dgm:prSet/>
      <dgm:spPr/>
      <dgm:t>
        <a:bodyPr/>
        <a:lstStyle/>
        <a:p>
          <a:endParaRPr lang="en-US"/>
        </a:p>
      </dgm:t>
    </dgm:pt>
    <dgm:pt modelId="{EF53A875-74CF-024D-9B29-F5604AE4CC13}">
      <dgm:prSet phldrT="[Text]"/>
      <dgm:spPr/>
      <dgm:t>
        <a:bodyPr/>
        <a:lstStyle/>
        <a:p>
          <a:r>
            <a:rPr lang="en-US" dirty="0" smtClean="0"/>
            <a:t>Intestinal perforation</a:t>
          </a:r>
          <a:endParaRPr lang="en-US" dirty="0"/>
        </a:p>
      </dgm:t>
    </dgm:pt>
    <dgm:pt modelId="{954AAF97-84F2-C243-B857-BB1B2DCFB2E4}" type="parTrans" cxnId="{B92C82FB-0584-534A-832C-806E8AB85CF6}">
      <dgm:prSet/>
      <dgm:spPr/>
      <dgm:t>
        <a:bodyPr/>
        <a:lstStyle/>
        <a:p>
          <a:endParaRPr lang="en-US"/>
        </a:p>
      </dgm:t>
    </dgm:pt>
    <dgm:pt modelId="{B17C128E-DB54-484B-B761-FB532E6DE851}" type="sibTrans" cxnId="{B92C82FB-0584-534A-832C-806E8AB85CF6}">
      <dgm:prSet/>
      <dgm:spPr/>
      <dgm:t>
        <a:bodyPr/>
        <a:lstStyle/>
        <a:p>
          <a:endParaRPr lang="en-US"/>
        </a:p>
      </dgm:t>
    </dgm:pt>
    <dgm:pt modelId="{18C701A9-881B-A74B-B3B1-C45DDC87769B}">
      <dgm:prSet phldrT="[Text]"/>
      <dgm:spPr/>
      <dgm:t>
        <a:bodyPr/>
        <a:lstStyle/>
        <a:p>
          <a:r>
            <a:rPr lang="en-US" dirty="0" smtClean="0"/>
            <a:t>Seizures</a:t>
          </a:r>
          <a:endParaRPr lang="en-US" dirty="0"/>
        </a:p>
      </dgm:t>
    </dgm:pt>
    <dgm:pt modelId="{D6F69581-91BD-9D41-B7DE-884F90FD7C2F}" type="parTrans" cxnId="{A4410DC8-1C44-A146-9C20-11929ED55D8D}">
      <dgm:prSet/>
      <dgm:spPr/>
      <dgm:t>
        <a:bodyPr/>
        <a:lstStyle/>
        <a:p>
          <a:endParaRPr lang="en-US"/>
        </a:p>
      </dgm:t>
    </dgm:pt>
    <dgm:pt modelId="{F2EBB6CC-FB9F-1749-AFC5-D7FD9E8CBE52}" type="sibTrans" cxnId="{A4410DC8-1C44-A146-9C20-11929ED55D8D}">
      <dgm:prSet/>
      <dgm:spPr/>
      <dgm:t>
        <a:bodyPr/>
        <a:lstStyle/>
        <a:p>
          <a:endParaRPr lang="en-US"/>
        </a:p>
      </dgm:t>
    </dgm:pt>
    <dgm:pt modelId="{C7D7F530-8635-6B42-B491-B5AF73CA113D}">
      <dgm:prSet phldrT="[Text]"/>
      <dgm:spPr/>
      <dgm:t>
        <a:bodyPr/>
        <a:lstStyle/>
        <a:p>
          <a:r>
            <a:rPr lang="en-US" dirty="0" smtClean="0"/>
            <a:t>Disseminated intravascular coagulation</a:t>
          </a:r>
          <a:endParaRPr lang="en-US" dirty="0"/>
        </a:p>
      </dgm:t>
    </dgm:pt>
    <dgm:pt modelId="{A94D94EF-9ADC-2C47-B789-B675E2E08DCF}" type="parTrans" cxnId="{C7E7CABC-A421-B041-A4CB-67FBFD4EA91C}">
      <dgm:prSet/>
      <dgm:spPr/>
      <dgm:t>
        <a:bodyPr/>
        <a:lstStyle/>
        <a:p>
          <a:endParaRPr lang="en-US"/>
        </a:p>
      </dgm:t>
    </dgm:pt>
    <dgm:pt modelId="{21B217CE-0DF4-554C-A61D-1D22E8D1E0FE}" type="sibTrans" cxnId="{C7E7CABC-A421-B041-A4CB-67FBFD4EA91C}">
      <dgm:prSet/>
      <dgm:spPr/>
      <dgm:t>
        <a:bodyPr/>
        <a:lstStyle/>
        <a:p>
          <a:endParaRPr lang="en-US"/>
        </a:p>
      </dgm:t>
    </dgm:pt>
    <dgm:pt modelId="{D69B3D61-5516-8344-8963-13355814C7E7}" type="pres">
      <dgm:prSet presAssocID="{916DD140-4BDC-4D45-B437-087BACD50D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099209-14A9-2E4B-B229-89857BD2773D}" type="pres">
      <dgm:prSet presAssocID="{03285E91-EB09-DA48-ABAE-61579003AE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D83DE-7640-CE41-8C10-6F785CCEA862}" type="pres">
      <dgm:prSet presAssocID="{55A1C59F-C05E-AC47-881E-B636DD39E5D6}" presName="sibTrans" presStyleCnt="0"/>
      <dgm:spPr/>
    </dgm:pt>
    <dgm:pt modelId="{4E4D6B3D-B2BE-C347-A656-EC33579782EA}" type="pres">
      <dgm:prSet presAssocID="{307E937B-530F-C84C-A9DD-A25DED8AED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A877F-915F-A14B-9A49-096A9EFC1DC6}" type="pres">
      <dgm:prSet presAssocID="{5D54350A-9CA3-6745-AC9B-AF27E428D3F2}" presName="sibTrans" presStyleCnt="0"/>
      <dgm:spPr/>
    </dgm:pt>
    <dgm:pt modelId="{788C2683-0318-724F-96FD-27B78071DF8A}" type="pres">
      <dgm:prSet presAssocID="{EF53A875-74CF-024D-9B29-F5604AE4CC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65711-BAB4-8F43-9964-5ED3D25E44C9}" type="pres">
      <dgm:prSet presAssocID="{B17C128E-DB54-484B-B761-FB532E6DE851}" presName="sibTrans" presStyleCnt="0"/>
      <dgm:spPr/>
    </dgm:pt>
    <dgm:pt modelId="{37CE9B00-8EE8-D642-8635-70EE306D5F89}" type="pres">
      <dgm:prSet presAssocID="{18C701A9-881B-A74B-B3B1-C45DDC8776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099B7-8C50-4646-A59E-3449A89A61FB}" type="pres">
      <dgm:prSet presAssocID="{F2EBB6CC-FB9F-1749-AFC5-D7FD9E8CBE52}" presName="sibTrans" presStyleCnt="0"/>
      <dgm:spPr/>
    </dgm:pt>
    <dgm:pt modelId="{6F89105E-CE8F-204A-A0F4-CA387E8BD84F}" type="pres">
      <dgm:prSet presAssocID="{C7D7F530-8635-6B42-B491-B5AF73CA11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7CABC-A421-B041-A4CB-67FBFD4EA91C}" srcId="{916DD140-4BDC-4D45-B437-087BACD50D28}" destId="{C7D7F530-8635-6B42-B491-B5AF73CA113D}" srcOrd="4" destOrd="0" parTransId="{A94D94EF-9ADC-2C47-B789-B675E2E08DCF}" sibTransId="{21B217CE-0DF4-554C-A61D-1D22E8D1E0FE}"/>
    <dgm:cxn modelId="{35469846-DD13-8A45-B59F-D08EF59D2CDE}" type="presOf" srcId="{18C701A9-881B-A74B-B3B1-C45DDC87769B}" destId="{37CE9B00-8EE8-D642-8635-70EE306D5F89}" srcOrd="0" destOrd="0" presId="urn:microsoft.com/office/officeart/2005/8/layout/default#1"/>
    <dgm:cxn modelId="{24912157-CEB7-B546-AB9D-E2543753E1DA}" type="presOf" srcId="{03285E91-EB09-DA48-ABAE-61579003AEB5}" destId="{5E099209-14A9-2E4B-B229-89857BD2773D}" srcOrd="0" destOrd="0" presId="urn:microsoft.com/office/officeart/2005/8/layout/default#1"/>
    <dgm:cxn modelId="{98F9D119-C2FA-7E49-82CF-9396AF1CA0D4}" type="presOf" srcId="{C7D7F530-8635-6B42-B491-B5AF73CA113D}" destId="{6F89105E-CE8F-204A-A0F4-CA387E8BD84F}" srcOrd="0" destOrd="0" presId="urn:microsoft.com/office/officeart/2005/8/layout/default#1"/>
    <dgm:cxn modelId="{73E63EBB-DA22-844A-9365-71E195307E32}" srcId="{916DD140-4BDC-4D45-B437-087BACD50D28}" destId="{307E937B-530F-C84C-A9DD-A25DED8AEDBA}" srcOrd="1" destOrd="0" parTransId="{C2F1B4D3-F748-BD4F-8ABA-BBED81780335}" sibTransId="{5D54350A-9CA3-6745-AC9B-AF27E428D3F2}"/>
    <dgm:cxn modelId="{B92C82FB-0584-534A-832C-806E8AB85CF6}" srcId="{916DD140-4BDC-4D45-B437-087BACD50D28}" destId="{EF53A875-74CF-024D-9B29-F5604AE4CC13}" srcOrd="2" destOrd="0" parTransId="{954AAF97-84F2-C243-B857-BB1B2DCFB2E4}" sibTransId="{B17C128E-DB54-484B-B761-FB532E6DE851}"/>
    <dgm:cxn modelId="{2D18EF98-BDAB-F740-B53F-F2675A66B92D}" srcId="{916DD140-4BDC-4D45-B437-087BACD50D28}" destId="{03285E91-EB09-DA48-ABAE-61579003AEB5}" srcOrd="0" destOrd="0" parTransId="{F7DD9DD6-CE7B-B24D-8689-64036C989B8F}" sibTransId="{55A1C59F-C05E-AC47-881E-B636DD39E5D6}"/>
    <dgm:cxn modelId="{A4410DC8-1C44-A146-9C20-11929ED55D8D}" srcId="{916DD140-4BDC-4D45-B437-087BACD50D28}" destId="{18C701A9-881B-A74B-B3B1-C45DDC87769B}" srcOrd="3" destOrd="0" parTransId="{D6F69581-91BD-9D41-B7DE-884F90FD7C2F}" sibTransId="{F2EBB6CC-FB9F-1749-AFC5-D7FD9E8CBE52}"/>
    <dgm:cxn modelId="{17D1E3C9-C2C9-4548-8E57-F2163033682C}" type="presOf" srcId="{EF53A875-74CF-024D-9B29-F5604AE4CC13}" destId="{788C2683-0318-724F-96FD-27B78071DF8A}" srcOrd="0" destOrd="0" presId="urn:microsoft.com/office/officeart/2005/8/layout/default#1"/>
    <dgm:cxn modelId="{CBC067D0-4C84-0944-8184-1B13A35BB5E7}" type="presOf" srcId="{916DD140-4BDC-4D45-B437-087BACD50D28}" destId="{D69B3D61-5516-8344-8963-13355814C7E7}" srcOrd="0" destOrd="0" presId="urn:microsoft.com/office/officeart/2005/8/layout/default#1"/>
    <dgm:cxn modelId="{6C5F6021-37B0-104D-BD12-A84850F3568D}" type="presOf" srcId="{307E937B-530F-C84C-A9DD-A25DED8AEDBA}" destId="{4E4D6B3D-B2BE-C347-A656-EC33579782EA}" srcOrd="0" destOrd="0" presId="urn:microsoft.com/office/officeart/2005/8/layout/default#1"/>
    <dgm:cxn modelId="{7ED256E9-0C5D-6742-A602-6F388B0A06A9}" type="presParOf" srcId="{D69B3D61-5516-8344-8963-13355814C7E7}" destId="{5E099209-14A9-2E4B-B229-89857BD2773D}" srcOrd="0" destOrd="0" presId="urn:microsoft.com/office/officeart/2005/8/layout/default#1"/>
    <dgm:cxn modelId="{0D82F023-F9BF-4946-97CF-202494A76495}" type="presParOf" srcId="{D69B3D61-5516-8344-8963-13355814C7E7}" destId="{756D83DE-7640-CE41-8C10-6F785CCEA862}" srcOrd="1" destOrd="0" presId="urn:microsoft.com/office/officeart/2005/8/layout/default#1"/>
    <dgm:cxn modelId="{0673DC7B-8383-4E4B-B370-811DFFB7064E}" type="presParOf" srcId="{D69B3D61-5516-8344-8963-13355814C7E7}" destId="{4E4D6B3D-B2BE-C347-A656-EC33579782EA}" srcOrd="2" destOrd="0" presId="urn:microsoft.com/office/officeart/2005/8/layout/default#1"/>
    <dgm:cxn modelId="{AA01E96C-A854-F14F-A4DE-F6305E516C80}" type="presParOf" srcId="{D69B3D61-5516-8344-8963-13355814C7E7}" destId="{2A2A877F-915F-A14B-9A49-096A9EFC1DC6}" srcOrd="3" destOrd="0" presId="urn:microsoft.com/office/officeart/2005/8/layout/default#1"/>
    <dgm:cxn modelId="{C7BF33FA-177B-4F4C-ABAD-D31AE37E1DD8}" type="presParOf" srcId="{D69B3D61-5516-8344-8963-13355814C7E7}" destId="{788C2683-0318-724F-96FD-27B78071DF8A}" srcOrd="4" destOrd="0" presId="urn:microsoft.com/office/officeart/2005/8/layout/default#1"/>
    <dgm:cxn modelId="{49ED49B4-DE81-0044-8C17-25D594520236}" type="presParOf" srcId="{D69B3D61-5516-8344-8963-13355814C7E7}" destId="{73765711-BAB4-8F43-9964-5ED3D25E44C9}" srcOrd="5" destOrd="0" presId="urn:microsoft.com/office/officeart/2005/8/layout/default#1"/>
    <dgm:cxn modelId="{CDC02298-9CDF-CF4E-86CC-27FC726AD902}" type="presParOf" srcId="{D69B3D61-5516-8344-8963-13355814C7E7}" destId="{37CE9B00-8EE8-D642-8635-70EE306D5F89}" srcOrd="6" destOrd="0" presId="urn:microsoft.com/office/officeart/2005/8/layout/default#1"/>
    <dgm:cxn modelId="{3C5B0DE2-C832-3B40-879E-8A646DE85FBD}" type="presParOf" srcId="{D69B3D61-5516-8344-8963-13355814C7E7}" destId="{E4D099B7-8C50-4646-A59E-3449A89A61FB}" srcOrd="7" destOrd="0" presId="urn:microsoft.com/office/officeart/2005/8/layout/default#1"/>
    <dgm:cxn modelId="{E85B60A2-B417-434F-9656-DFE05235E7F8}" type="presParOf" srcId="{D69B3D61-5516-8344-8963-13355814C7E7}" destId="{6F89105E-CE8F-204A-A0F4-CA387E8BD84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1B6B9-A7DE-B040-A413-421A9ED40D83}">
      <dsp:nvSpPr>
        <dsp:cNvPr id="0" name=""/>
        <dsp:cNvSpPr/>
      </dsp:nvSpPr>
      <dsp:spPr>
        <a:xfrm>
          <a:off x="0" y="138506"/>
          <a:ext cx="8001000" cy="983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Acute</a:t>
          </a:r>
          <a:endParaRPr lang="en-US" sz="4100" kern="1200" dirty="0"/>
        </a:p>
      </dsp:txBody>
      <dsp:txXfrm>
        <a:off x="48005" y="186511"/>
        <a:ext cx="7904990" cy="887374"/>
      </dsp:txXfrm>
    </dsp:sp>
    <dsp:sp modelId="{4C4A9060-5945-5F47-AB6E-E281C828917C}">
      <dsp:nvSpPr>
        <dsp:cNvPr id="0" name=""/>
        <dsp:cNvSpPr/>
      </dsp:nvSpPr>
      <dsp:spPr>
        <a:xfrm>
          <a:off x="0" y="1121891"/>
          <a:ext cx="8001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52070" rIns="291592" bIns="520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3200" kern="1200" dirty="0" smtClean="0"/>
            <a:t>&lt;4 weeks in adults, &lt;2 weeks in children</a:t>
          </a:r>
        </a:p>
      </dsp:txBody>
      <dsp:txXfrm>
        <a:off x="0" y="1121891"/>
        <a:ext cx="8001000" cy="678960"/>
      </dsp:txXfrm>
    </dsp:sp>
    <dsp:sp modelId="{41BDE389-9943-E046-85A3-6BA1DA046C58}">
      <dsp:nvSpPr>
        <dsp:cNvPr id="0" name=""/>
        <dsp:cNvSpPr/>
      </dsp:nvSpPr>
      <dsp:spPr>
        <a:xfrm>
          <a:off x="0" y="1800851"/>
          <a:ext cx="8001000" cy="983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Chronic</a:t>
          </a:r>
          <a:endParaRPr lang="en-US" sz="4100" kern="1200" dirty="0"/>
        </a:p>
      </dsp:txBody>
      <dsp:txXfrm>
        <a:off x="48005" y="1848856"/>
        <a:ext cx="7904990" cy="887374"/>
      </dsp:txXfrm>
    </dsp:sp>
    <dsp:sp modelId="{0D702671-1E56-5C44-B3FA-1FCDC2106341}">
      <dsp:nvSpPr>
        <dsp:cNvPr id="0" name=""/>
        <dsp:cNvSpPr/>
      </dsp:nvSpPr>
      <dsp:spPr>
        <a:xfrm>
          <a:off x="0" y="2784236"/>
          <a:ext cx="8001000" cy="103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32" tIns="52070" rIns="291592" bIns="520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3200" kern="1200" dirty="0" smtClean="0"/>
            <a:t>&gt;4 weeks in adults, &gt;2 weeks in children</a:t>
          </a: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200" kern="1200" dirty="0"/>
        </a:p>
      </dsp:txBody>
      <dsp:txXfrm>
        <a:off x="0" y="2784236"/>
        <a:ext cx="8001000" cy="1039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E0747-2D5A-794D-9140-FEAA239BFCA8}">
      <dsp:nvSpPr>
        <dsp:cNvPr id="0" name=""/>
        <dsp:cNvSpPr/>
      </dsp:nvSpPr>
      <dsp:spPr>
        <a:xfrm>
          <a:off x="4084103" y="1767352"/>
          <a:ext cx="2138496" cy="67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38"/>
              </a:lnTo>
              <a:lnTo>
                <a:pt x="2138496" y="299138"/>
              </a:lnTo>
              <a:lnTo>
                <a:pt x="2138496" y="67028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CB2F5-B531-C149-AAC0-711C56B7E0F2}">
      <dsp:nvSpPr>
        <dsp:cNvPr id="0" name=""/>
        <dsp:cNvSpPr/>
      </dsp:nvSpPr>
      <dsp:spPr>
        <a:xfrm>
          <a:off x="1945607" y="1767352"/>
          <a:ext cx="2138496" cy="670282"/>
        </a:xfrm>
        <a:custGeom>
          <a:avLst/>
          <a:gdLst/>
          <a:ahLst/>
          <a:cxnLst/>
          <a:rect l="0" t="0" r="0" b="0"/>
          <a:pathLst>
            <a:path>
              <a:moveTo>
                <a:pt x="2138496" y="0"/>
              </a:moveTo>
              <a:lnTo>
                <a:pt x="2138496" y="299138"/>
              </a:lnTo>
              <a:lnTo>
                <a:pt x="0" y="299138"/>
              </a:lnTo>
              <a:lnTo>
                <a:pt x="0" y="67028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F6D21-9062-A448-BE16-3B62D28791A3}">
      <dsp:nvSpPr>
        <dsp:cNvPr id="0" name=""/>
        <dsp:cNvSpPr/>
      </dsp:nvSpPr>
      <dsp:spPr>
        <a:xfrm>
          <a:off x="2316751" y="0"/>
          <a:ext cx="3534704" cy="17673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none" kern="1200" dirty="0" smtClean="0"/>
            <a:t>Acute Diarrhea</a:t>
          </a:r>
          <a:endParaRPr lang="en-US" sz="2600" u="none" kern="1200" dirty="0"/>
        </a:p>
      </dsp:txBody>
      <dsp:txXfrm>
        <a:off x="2316751" y="0"/>
        <a:ext cx="3534704" cy="1767352"/>
      </dsp:txXfrm>
    </dsp:sp>
    <dsp:sp modelId="{3FCE30AF-BDDD-D94D-8F07-906B2F1A11C1}">
      <dsp:nvSpPr>
        <dsp:cNvPr id="0" name=""/>
        <dsp:cNvSpPr/>
      </dsp:nvSpPr>
      <dsp:spPr>
        <a:xfrm>
          <a:off x="178255" y="2437634"/>
          <a:ext cx="3534704" cy="17673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none" kern="1200" dirty="0" smtClean="0"/>
            <a:t>Infectious</a:t>
          </a:r>
          <a:endParaRPr lang="en-US" sz="2600" u="none" kern="1200" dirty="0"/>
        </a:p>
      </dsp:txBody>
      <dsp:txXfrm>
        <a:off x="178255" y="2437634"/>
        <a:ext cx="3534704" cy="1767352"/>
      </dsp:txXfrm>
    </dsp:sp>
    <dsp:sp modelId="{FA17112A-A501-DE40-8184-768DFFD45093}">
      <dsp:nvSpPr>
        <dsp:cNvPr id="0" name=""/>
        <dsp:cNvSpPr/>
      </dsp:nvSpPr>
      <dsp:spPr>
        <a:xfrm>
          <a:off x="4455247" y="2437634"/>
          <a:ext cx="3534704" cy="17673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none" kern="1200" dirty="0" smtClean="0"/>
            <a:t>Non Infectious</a:t>
          </a:r>
          <a:endParaRPr lang="en-US" sz="2600" u="none" kern="1200" dirty="0"/>
        </a:p>
      </dsp:txBody>
      <dsp:txXfrm>
        <a:off x="4455247" y="2437634"/>
        <a:ext cx="3534704" cy="176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1511E-5A2B-7842-85F7-D4A38173FC13}">
      <dsp:nvSpPr>
        <dsp:cNvPr id="0" name=""/>
        <dsp:cNvSpPr/>
      </dsp:nvSpPr>
      <dsp:spPr>
        <a:xfrm>
          <a:off x="3048000" y="773565"/>
          <a:ext cx="1868351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1868351" y="162129"/>
              </a:lnTo>
              <a:lnTo>
                <a:pt x="1868351" y="32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A8401-E81D-E044-AD80-57551781746F}">
      <dsp:nvSpPr>
        <dsp:cNvPr id="0" name=""/>
        <dsp:cNvSpPr/>
      </dsp:nvSpPr>
      <dsp:spPr>
        <a:xfrm>
          <a:off x="3002280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0D7DE-EC42-4149-A272-BF015FCC5FC4}">
      <dsp:nvSpPr>
        <dsp:cNvPr id="0" name=""/>
        <dsp:cNvSpPr/>
      </dsp:nvSpPr>
      <dsp:spPr>
        <a:xfrm>
          <a:off x="562012" y="1869870"/>
          <a:ext cx="231613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231613" y="1806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4B377-F9DF-D24C-9787-F0F39217179D}">
      <dsp:nvSpPr>
        <dsp:cNvPr id="0" name=""/>
        <dsp:cNvSpPr/>
      </dsp:nvSpPr>
      <dsp:spPr>
        <a:xfrm>
          <a:off x="562012" y="1869870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C208B-7491-5640-B3EA-176A6DA55368}">
      <dsp:nvSpPr>
        <dsp:cNvPr id="0" name=""/>
        <dsp:cNvSpPr/>
      </dsp:nvSpPr>
      <dsp:spPr>
        <a:xfrm>
          <a:off x="1179648" y="773565"/>
          <a:ext cx="1868351" cy="324259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F27-B59F-6A47-B393-CFA9DC5E7468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Infectious</a:t>
          </a:r>
          <a:endParaRPr lang="en-US" sz="1600" b="1" u="none" kern="1200" dirty="0"/>
        </a:p>
      </dsp:txBody>
      <dsp:txXfrm>
        <a:off x="2275954" y="1519"/>
        <a:ext cx="1544091" cy="772045"/>
      </dsp:txXfrm>
    </dsp:sp>
    <dsp:sp modelId="{A495ACEF-FCB1-C348-B5B2-A6E21BBFF224}">
      <dsp:nvSpPr>
        <dsp:cNvPr id="0" name=""/>
        <dsp:cNvSpPr/>
      </dsp:nvSpPr>
      <dsp:spPr>
        <a:xfrm>
          <a:off x="407603" y="109782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Parasitic</a:t>
          </a:r>
        </a:p>
      </dsp:txBody>
      <dsp:txXfrm>
        <a:off x="407603" y="1097824"/>
        <a:ext cx="1544091" cy="772045"/>
      </dsp:txXfrm>
    </dsp:sp>
    <dsp:sp modelId="{4DFACA34-3550-5E41-BA8B-71DC172EBCA4}">
      <dsp:nvSpPr>
        <dsp:cNvPr id="0" name=""/>
        <dsp:cNvSpPr/>
      </dsp:nvSpPr>
      <dsp:spPr>
        <a:xfrm>
          <a:off x="793625" y="2194129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Protozoan</a:t>
          </a:r>
        </a:p>
      </dsp:txBody>
      <dsp:txXfrm>
        <a:off x="793625" y="2194129"/>
        <a:ext cx="1544091" cy="772045"/>
      </dsp:txXfrm>
    </dsp:sp>
    <dsp:sp modelId="{E3CF0C59-1D05-9A4A-9A4D-633E46D4C04C}">
      <dsp:nvSpPr>
        <dsp:cNvPr id="0" name=""/>
        <dsp:cNvSpPr/>
      </dsp:nvSpPr>
      <dsp:spPr>
        <a:xfrm>
          <a:off x="793625" y="329043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Helminthic</a:t>
          </a:r>
        </a:p>
      </dsp:txBody>
      <dsp:txXfrm>
        <a:off x="793625" y="3290434"/>
        <a:ext cx="1544091" cy="772045"/>
      </dsp:txXfrm>
    </dsp:sp>
    <dsp:sp modelId="{FFE9AF5D-2E9C-FB4D-8615-7A58CF734B3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Viral</a:t>
          </a:r>
        </a:p>
      </dsp:txBody>
      <dsp:txXfrm>
        <a:off x="2275954" y="1097824"/>
        <a:ext cx="1544091" cy="772045"/>
      </dsp:txXfrm>
    </dsp:sp>
    <dsp:sp modelId="{D55116FF-5182-624D-A0E9-DFBA72EB8AE2}">
      <dsp:nvSpPr>
        <dsp:cNvPr id="0" name=""/>
        <dsp:cNvSpPr/>
      </dsp:nvSpPr>
      <dsp:spPr>
        <a:xfrm>
          <a:off x="4144305" y="1097824"/>
          <a:ext cx="1544091" cy="7720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Bacteria</a:t>
          </a:r>
          <a:r>
            <a:rPr lang="en-US" sz="1600" u="sng" kern="1200" dirty="0" smtClean="0"/>
            <a:t>l</a:t>
          </a:r>
          <a:endParaRPr lang="en-US" sz="1600" kern="1200" dirty="0"/>
        </a:p>
      </dsp:txBody>
      <dsp:txXfrm>
        <a:off x="4144305" y="1097824"/>
        <a:ext cx="1544091" cy="772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E449C-B50E-1446-86C2-A7FE4EF0772B}">
      <dsp:nvSpPr>
        <dsp:cNvPr id="0" name=""/>
        <dsp:cNvSpPr/>
      </dsp:nvSpPr>
      <dsp:spPr>
        <a:xfrm>
          <a:off x="5054098" y="3492742"/>
          <a:ext cx="421439" cy="453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9" y="0"/>
              </a:lnTo>
              <a:lnTo>
                <a:pt x="210719" y="453047"/>
              </a:lnTo>
              <a:lnTo>
                <a:pt x="421439" y="4530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10C32-B3DB-0944-9427-AC29C444F122}">
      <dsp:nvSpPr>
        <dsp:cNvPr id="0" name=""/>
        <dsp:cNvSpPr/>
      </dsp:nvSpPr>
      <dsp:spPr>
        <a:xfrm>
          <a:off x="5054098" y="3039694"/>
          <a:ext cx="421439" cy="453047"/>
        </a:xfrm>
        <a:custGeom>
          <a:avLst/>
          <a:gdLst/>
          <a:ahLst/>
          <a:cxnLst/>
          <a:rect l="0" t="0" r="0" b="0"/>
          <a:pathLst>
            <a:path>
              <a:moveTo>
                <a:pt x="0" y="453047"/>
              </a:moveTo>
              <a:lnTo>
                <a:pt x="210719" y="453047"/>
              </a:lnTo>
              <a:lnTo>
                <a:pt x="210719" y="0"/>
              </a:lnTo>
              <a:lnTo>
                <a:pt x="42143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F4977-83C2-1F4A-AE68-E8AA33F70202}">
      <dsp:nvSpPr>
        <dsp:cNvPr id="0" name=""/>
        <dsp:cNvSpPr/>
      </dsp:nvSpPr>
      <dsp:spPr>
        <a:xfrm>
          <a:off x="2525462" y="2360123"/>
          <a:ext cx="421439" cy="1132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9" y="0"/>
              </a:lnTo>
              <a:lnTo>
                <a:pt x="210719" y="1132618"/>
              </a:lnTo>
              <a:lnTo>
                <a:pt x="421439" y="1132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88AC4-9567-E64D-9A83-E4B509121A44}">
      <dsp:nvSpPr>
        <dsp:cNvPr id="0" name=""/>
        <dsp:cNvSpPr/>
      </dsp:nvSpPr>
      <dsp:spPr>
        <a:xfrm>
          <a:off x="5054098" y="1227505"/>
          <a:ext cx="421439" cy="906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719" y="0"/>
              </a:lnTo>
              <a:lnTo>
                <a:pt x="210719" y="906094"/>
              </a:lnTo>
              <a:lnTo>
                <a:pt x="421439" y="906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F3996-BE3B-8442-9B22-A340A0AB17CF}">
      <dsp:nvSpPr>
        <dsp:cNvPr id="0" name=""/>
        <dsp:cNvSpPr/>
      </dsp:nvSpPr>
      <dsp:spPr>
        <a:xfrm>
          <a:off x="5054098" y="1181785"/>
          <a:ext cx="421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4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2A573-0137-1642-89BD-9EE2FD4634E8}">
      <dsp:nvSpPr>
        <dsp:cNvPr id="0" name=""/>
        <dsp:cNvSpPr/>
      </dsp:nvSpPr>
      <dsp:spPr>
        <a:xfrm>
          <a:off x="5054098" y="321410"/>
          <a:ext cx="421439" cy="906094"/>
        </a:xfrm>
        <a:custGeom>
          <a:avLst/>
          <a:gdLst/>
          <a:ahLst/>
          <a:cxnLst/>
          <a:rect l="0" t="0" r="0" b="0"/>
          <a:pathLst>
            <a:path>
              <a:moveTo>
                <a:pt x="0" y="906094"/>
              </a:moveTo>
              <a:lnTo>
                <a:pt x="210719" y="906094"/>
              </a:lnTo>
              <a:lnTo>
                <a:pt x="210719" y="0"/>
              </a:lnTo>
              <a:lnTo>
                <a:pt x="42143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CD17F-F131-DF47-BA0E-29A2AD671DE7}">
      <dsp:nvSpPr>
        <dsp:cNvPr id="0" name=""/>
        <dsp:cNvSpPr/>
      </dsp:nvSpPr>
      <dsp:spPr>
        <a:xfrm>
          <a:off x="2525462" y="1227505"/>
          <a:ext cx="421439" cy="1132618"/>
        </a:xfrm>
        <a:custGeom>
          <a:avLst/>
          <a:gdLst/>
          <a:ahLst/>
          <a:cxnLst/>
          <a:rect l="0" t="0" r="0" b="0"/>
          <a:pathLst>
            <a:path>
              <a:moveTo>
                <a:pt x="0" y="1132618"/>
              </a:moveTo>
              <a:lnTo>
                <a:pt x="210719" y="1132618"/>
              </a:lnTo>
              <a:lnTo>
                <a:pt x="210719" y="0"/>
              </a:lnTo>
              <a:lnTo>
                <a:pt x="4214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2C1E8-7628-EB46-8EAF-52CE57E13C32}">
      <dsp:nvSpPr>
        <dsp:cNvPr id="0" name=""/>
        <dsp:cNvSpPr/>
      </dsp:nvSpPr>
      <dsp:spPr>
        <a:xfrm>
          <a:off x="418265" y="2038776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Noninfectious</a:t>
          </a:r>
          <a:endParaRPr lang="en-US" sz="1600" b="1" u="none" kern="1200" dirty="0"/>
        </a:p>
      </dsp:txBody>
      <dsp:txXfrm>
        <a:off x="418265" y="2038776"/>
        <a:ext cx="2107196" cy="642695"/>
      </dsp:txXfrm>
    </dsp:sp>
    <dsp:sp modelId="{45A1175E-F769-3D43-85C2-7BC178376CFE}">
      <dsp:nvSpPr>
        <dsp:cNvPr id="0" name=""/>
        <dsp:cNvSpPr/>
      </dsp:nvSpPr>
      <dsp:spPr>
        <a:xfrm>
          <a:off x="2946901" y="906157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Inflammatory</a:t>
          </a:r>
          <a:endParaRPr lang="en-US" sz="1600" u="none" kern="1200" dirty="0"/>
        </a:p>
      </dsp:txBody>
      <dsp:txXfrm>
        <a:off x="2946901" y="906157"/>
        <a:ext cx="2107196" cy="642695"/>
      </dsp:txXfrm>
    </dsp:sp>
    <dsp:sp modelId="{BDF5139E-2912-E34D-90A4-5F962693C074}">
      <dsp:nvSpPr>
        <dsp:cNvPr id="0" name=""/>
        <dsp:cNvSpPr/>
      </dsp:nvSpPr>
      <dsp:spPr>
        <a:xfrm>
          <a:off x="5475537" y="63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Inflammatory Bowel Disease</a:t>
          </a:r>
          <a:endParaRPr lang="en-US" sz="1600" u="none" kern="1200" dirty="0"/>
        </a:p>
      </dsp:txBody>
      <dsp:txXfrm>
        <a:off x="5475537" y="63"/>
        <a:ext cx="2107196" cy="642695"/>
      </dsp:txXfrm>
    </dsp:sp>
    <dsp:sp modelId="{ED24F39A-322D-4F49-9664-BEC16D1881F1}">
      <dsp:nvSpPr>
        <dsp:cNvPr id="0" name=""/>
        <dsp:cNvSpPr/>
      </dsp:nvSpPr>
      <dsp:spPr>
        <a:xfrm>
          <a:off x="5475537" y="906157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Extrinsic cause (radiation, medication)</a:t>
          </a:r>
          <a:endParaRPr lang="en-US" sz="1600" u="none" kern="1200" dirty="0"/>
        </a:p>
      </dsp:txBody>
      <dsp:txXfrm>
        <a:off x="5475537" y="906157"/>
        <a:ext cx="2107196" cy="642695"/>
      </dsp:txXfrm>
    </dsp:sp>
    <dsp:sp modelId="{852A660C-8883-8D46-B28C-C3946AD391D0}">
      <dsp:nvSpPr>
        <dsp:cNvPr id="0" name=""/>
        <dsp:cNvSpPr/>
      </dsp:nvSpPr>
      <dsp:spPr>
        <a:xfrm>
          <a:off x="5475537" y="1812252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Ischemic Bowel</a:t>
          </a:r>
          <a:endParaRPr lang="en-US" sz="1600" u="none" kern="1200" dirty="0"/>
        </a:p>
      </dsp:txBody>
      <dsp:txXfrm>
        <a:off x="5475537" y="1812252"/>
        <a:ext cx="2107196" cy="642695"/>
      </dsp:txXfrm>
    </dsp:sp>
    <dsp:sp modelId="{20026553-087C-AF4E-AF71-93ADF4D04316}">
      <dsp:nvSpPr>
        <dsp:cNvPr id="0" name=""/>
        <dsp:cNvSpPr/>
      </dsp:nvSpPr>
      <dsp:spPr>
        <a:xfrm>
          <a:off x="2946901" y="3171394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Non-Inflammatory</a:t>
          </a:r>
          <a:endParaRPr lang="en-US" sz="1600" u="none" kern="1200" dirty="0"/>
        </a:p>
      </dsp:txBody>
      <dsp:txXfrm>
        <a:off x="2946901" y="3171394"/>
        <a:ext cx="2107196" cy="642695"/>
      </dsp:txXfrm>
    </dsp:sp>
    <dsp:sp modelId="{FE77579E-956A-2D43-8136-AA154B9F2CAA}">
      <dsp:nvSpPr>
        <dsp:cNvPr id="0" name=""/>
        <dsp:cNvSpPr/>
      </dsp:nvSpPr>
      <dsp:spPr>
        <a:xfrm>
          <a:off x="5475537" y="2718347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Secretory</a:t>
          </a:r>
          <a:endParaRPr lang="en-US" sz="1600" u="none" kern="1200" dirty="0"/>
        </a:p>
      </dsp:txBody>
      <dsp:txXfrm>
        <a:off x="5475537" y="2718347"/>
        <a:ext cx="2107196" cy="642695"/>
      </dsp:txXfrm>
    </dsp:sp>
    <dsp:sp modelId="{017FD21C-B6A6-8642-B917-8BC7B325E2BC}">
      <dsp:nvSpPr>
        <dsp:cNvPr id="0" name=""/>
        <dsp:cNvSpPr/>
      </dsp:nvSpPr>
      <dsp:spPr>
        <a:xfrm>
          <a:off x="5475537" y="3624441"/>
          <a:ext cx="2107196" cy="642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Osmot</a:t>
          </a:r>
          <a:r>
            <a:rPr lang="en-US" sz="1600" u="sng" kern="1200" dirty="0" smtClean="0"/>
            <a:t>ic</a:t>
          </a:r>
          <a:endParaRPr lang="en-US" sz="1600" kern="1200" dirty="0"/>
        </a:p>
      </dsp:txBody>
      <dsp:txXfrm>
        <a:off x="5475537" y="3624441"/>
        <a:ext cx="2107196" cy="642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BB5695-197E-174C-A15C-7A1849F81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7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bestpractice.bmj.com/best-practice/monograph/143/overview/aetiology.html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www.worldgastroenterology.org/assets/export/userfiles/Acute%20Diarrhea_long_FINAL_120604.pdf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://www.worldgastroenterology.org/assets/export/userfiles/Acute%20Diarrhea_long_FINAL_120604.pdf" TargetMode="Externa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Relationship Id="rId3" Type="http://schemas.openxmlformats.org/officeDocument/2006/relationships/hyperlink" Target="http://www.worldgastroenterology.org/assets/export/userfiles/Acute%20Diarrhea_long_FINAL_120604.pdf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Relationship Id="rId3" Type="http://schemas.openxmlformats.org/officeDocument/2006/relationships/hyperlink" Target="http://www.worldgastroenterology.org/assets/export/userfiles/Acute%20Diarrhea_long_FINAL_120604.pdf" TargetMode="Externa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Relationship Id="rId3" Type="http://schemas.openxmlformats.org/officeDocument/2006/relationships/hyperlink" Target="http://www.worldgastroenterology.org/assets/export/userfiles/Acute%20Diarrhea_long_FINAL_120604.pdf" TargetMode="Externa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bestpractice.bmj.com/best-practice/monograph/143/overview/aetiology.html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2B989-0305-4145-A363-AE7316BB7EA0}" type="slidenum">
              <a:rPr lang="en-US"/>
              <a:pPr/>
              <a:t>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Most deaths within first 24 hours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428165-9DA9-4A4A-8698-7C2468E3ED08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Reference:</a:t>
            </a:r>
            <a:r>
              <a:rPr lang="en-US" baseline="0" dirty="0" smtClean="0"/>
              <a:t> </a:t>
            </a:r>
            <a:r>
              <a:rPr lang="en-US" dirty="0" smtClean="0"/>
              <a:t>BMJ Best Practice Assessment of Acute </a:t>
            </a:r>
            <a:r>
              <a:rPr lang="en-US" dirty="0" err="1" smtClean="0"/>
              <a:t>Diarrhoea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http://bestpractice.bmj.com/best-practice/monograph/143/overview/aetiology.html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Cyclospora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dirty="0" smtClean="0"/>
              <a:t>Prolonged traveller's diarrhea.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Dx</a:t>
            </a:r>
            <a:r>
              <a:rPr lang="en-US" sz="1200" baseline="0" dirty="0" smtClean="0"/>
              <a:t>: Stool O&amp;P</a:t>
            </a:r>
            <a:endParaRPr lang="en-US" sz="1200" dirty="0" smtClean="0"/>
          </a:p>
          <a:p>
            <a:pPr lvl="0"/>
            <a:r>
              <a:rPr lang="en-US" sz="1200" b="1" dirty="0" err="1" smtClean="0"/>
              <a:t>Giardia</a:t>
            </a:r>
            <a:r>
              <a:rPr lang="en-US" sz="1200" dirty="0" smtClean="0"/>
              <a:t>: Epidemic and sporadic disease. Food and water-borne. </a:t>
            </a:r>
            <a:r>
              <a:rPr lang="en-US" sz="1200" dirty="0" err="1" smtClean="0"/>
              <a:t>Dx</a:t>
            </a:r>
            <a:r>
              <a:rPr lang="en-US" sz="1200" dirty="0" smtClean="0"/>
              <a:t>: stool </a:t>
            </a:r>
            <a:r>
              <a:rPr lang="en-US" sz="1200" dirty="0" err="1" smtClean="0"/>
              <a:t>Giardia</a:t>
            </a:r>
            <a:r>
              <a:rPr lang="en-US" sz="1200" dirty="0" smtClean="0"/>
              <a:t> antigen test (higher sensitivity than stool ova and parasite).</a:t>
            </a:r>
          </a:p>
          <a:p>
            <a:pPr lvl="0"/>
            <a:r>
              <a:rPr lang="en-US" sz="1200" dirty="0" smtClean="0"/>
              <a:t>Colitis or </a:t>
            </a:r>
            <a:r>
              <a:rPr lang="en-US" sz="1200" dirty="0" err="1" smtClean="0"/>
              <a:t>extraintestinal</a:t>
            </a:r>
            <a:r>
              <a:rPr lang="en-US" sz="1200" dirty="0" smtClean="0"/>
              <a:t> disease. </a:t>
            </a:r>
            <a:r>
              <a:rPr lang="en-US" sz="1200" dirty="0" err="1" smtClean="0"/>
              <a:t>Subacute</a:t>
            </a:r>
            <a:r>
              <a:rPr lang="en-US" sz="1200" dirty="0" smtClean="0"/>
              <a:t> onset (1 - 3 </a:t>
            </a:r>
            <a:r>
              <a:rPr lang="en-US" sz="1200" dirty="0" err="1" smtClean="0"/>
              <a:t>wks</a:t>
            </a:r>
            <a:r>
              <a:rPr lang="en-US" sz="1200" dirty="0" smtClean="0"/>
              <a:t>). Mild diarrhea to severe dysentery. Abdominal pain, diarrhea, bloody stools, +/- fever &amp; weight loss</a:t>
            </a:r>
          </a:p>
          <a:p>
            <a:pPr lvl="0"/>
            <a:r>
              <a:rPr lang="en-US" sz="1200" b="1" dirty="0" err="1" smtClean="0"/>
              <a:t>Entameba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histolytica</a:t>
            </a:r>
            <a:r>
              <a:rPr lang="en-US" sz="1200" b="1" baseline="0" dirty="0" smtClean="0"/>
              <a:t>: </a:t>
            </a:r>
            <a:r>
              <a:rPr lang="en-US" sz="1200" b="0" baseline="0" dirty="0" err="1" smtClean="0"/>
              <a:t>Dx</a:t>
            </a:r>
            <a:r>
              <a:rPr lang="en-US" sz="1200" b="0" baseline="0" dirty="0" smtClean="0"/>
              <a:t> on stool O&amp;P but microscopically cannot be differentiated from non-pathogenic E </a:t>
            </a:r>
            <a:r>
              <a:rPr lang="en-US" sz="1200" b="0" baseline="0" dirty="0" err="1" smtClean="0"/>
              <a:t>dispar</a:t>
            </a:r>
            <a:r>
              <a:rPr lang="en-US" sz="1200" b="0" baseline="0" dirty="0" smtClean="0"/>
              <a:t>. Serology for E. </a:t>
            </a:r>
            <a:r>
              <a:rPr lang="en-US" sz="1200" b="0" baseline="0" dirty="0" err="1" smtClean="0"/>
              <a:t>histiolytica</a:t>
            </a:r>
            <a:r>
              <a:rPr lang="en-US" sz="1200" b="0" baseline="0" dirty="0" smtClean="0"/>
              <a:t> helpful in differentiating. If clinically symptomatic can treat empirically.</a:t>
            </a:r>
            <a:endParaRPr lang="en-US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Isospora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Microspora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dirty="0" smtClean="0"/>
              <a:t>Traveller's diarrhea, normal hosts. Can become chronic in immunosuppressed patients </a:t>
            </a:r>
            <a:r>
              <a:rPr lang="en-US" sz="1200" baseline="0" dirty="0" err="1" smtClean="0"/>
              <a:t>Dx</a:t>
            </a:r>
            <a:r>
              <a:rPr lang="en-US" sz="1200" baseline="0" dirty="0" smtClean="0"/>
              <a:t>: Stool O&amp;P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 smtClean="0"/>
              <a:t>Schisto</a:t>
            </a:r>
            <a:r>
              <a:rPr lang="en-US" sz="1200" b="1" baseline="0" dirty="0" smtClean="0"/>
              <a:t>/</a:t>
            </a:r>
            <a:r>
              <a:rPr lang="en-US" sz="1200" b="1" baseline="0" dirty="0" err="1" smtClean="0"/>
              <a:t>strongy</a:t>
            </a:r>
            <a:r>
              <a:rPr lang="en-US" sz="1200" b="1" baseline="0" dirty="0" smtClean="0"/>
              <a:t>: </a:t>
            </a:r>
            <a:r>
              <a:rPr lang="en-US" sz="1200" b="0" baseline="0" dirty="0" err="1" smtClean="0"/>
              <a:t>Dx</a:t>
            </a:r>
            <a:r>
              <a:rPr lang="en-US" sz="1200" b="0" baseline="0" dirty="0" smtClean="0"/>
              <a:t>: may be seen on stool O&amp;P, multiple samples increase yield. (at least 3). Serology helpful but cannot confirm acute infection and often not available in low-income settings.</a:t>
            </a:r>
            <a:endParaRPr lang="en-US" sz="1200" b="1" dirty="0" smtClean="0"/>
          </a:p>
          <a:p>
            <a:pPr lvl="0"/>
            <a:r>
              <a:rPr lang="en-US" sz="1200" b="1" dirty="0" smtClean="0"/>
              <a:t>Cryptosporidium</a:t>
            </a:r>
            <a:r>
              <a:rPr lang="en-US" sz="1200" dirty="0" smtClean="0"/>
              <a:t>: Most commonly seen in HIV, otherwise  immunosuppressed, and elderly.</a:t>
            </a:r>
            <a:r>
              <a:rPr lang="en-US" sz="1200" baseline="0" dirty="0" smtClean="0"/>
              <a:t> </a:t>
            </a:r>
            <a:r>
              <a:rPr lang="en-US" sz="1200" dirty="0" smtClean="0"/>
              <a:t>Diarrhea varies: acute or chronic; transient, intermittent, or continuous; and scant or voluminous (up to 25 L/day!) </a:t>
            </a:r>
            <a:r>
              <a:rPr lang="en-US" sz="1200" baseline="0" dirty="0" err="1" smtClean="0"/>
              <a:t>Dx</a:t>
            </a:r>
            <a:r>
              <a:rPr lang="en-US" sz="1200" baseline="0" dirty="0" smtClean="0"/>
              <a:t>: Stool O&amp;P</a:t>
            </a:r>
            <a:endParaRPr lang="en-US" sz="1200" dirty="0" smtClean="0"/>
          </a:p>
          <a:p>
            <a:pPr lvl="0"/>
            <a:r>
              <a:rPr lang="en-US" dirty="0" smtClean="0"/>
              <a:t>Reference: Oxfor</a:t>
            </a:r>
            <a:r>
              <a:rPr lang="en-US" baseline="0" dirty="0" smtClean="0"/>
              <a:t>d Handbook of Tropical Medicine (see references slide #64)</a:t>
            </a:r>
            <a:endParaRPr lang="en-US" dirty="0" smtClean="0"/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B0926-F8F8-F249-98EB-9E99D0CF2A01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Times New Roman" charset="0"/>
              </a:rPr>
              <a:t>Notes: </a:t>
            </a:r>
            <a:r>
              <a:rPr lang="en-US" b="0" dirty="0" smtClean="0">
                <a:latin typeface="Times New Roman" charset="0"/>
              </a:rPr>
              <a:t>Divided by CD4</a:t>
            </a:r>
            <a:r>
              <a:rPr lang="en-US" b="0" baseline="0" dirty="0" smtClean="0">
                <a:latin typeface="Times New Roman" charset="0"/>
              </a:rPr>
              <a:t> count </a:t>
            </a:r>
            <a:r>
              <a:rPr lang="en-US" b="0" baseline="0" dirty="0" err="1" smtClean="0">
                <a:latin typeface="Times New Roman" charset="0"/>
              </a:rPr>
              <a:t>b/c</a:t>
            </a:r>
            <a:r>
              <a:rPr lang="en-US" b="0" baseline="0" dirty="0" smtClean="0">
                <a:latin typeface="Times New Roman" charset="0"/>
              </a:rPr>
              <a:t> HIV changes differential diagnosis significantly. Can also apply general principles to people with other forms/causes of </a:t>
            </a:r>
            <a:r>
              <a:rPr lang="en-US" b="0" baseline="0" dirty="0" err="1" smtClean="0">
                <a:latin typeface="Times New Roman" charset="0"/>
              </a:rPr>
              <a:t>immunosuppression</a:t>
            </a:r>
            <a:endParaRPr lang="en-US" b="0" baseline="0" dirty="0" smtClean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b="0" baseline="0" dirty="0" smtClean="0">
                <a:latin typeface="Times New Roman" charset="0"/>
              </a:rPr>
              <a:t>Refers to causes of bloody acute diarrhea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latin typeface="Times New Roman" charset="0"/>
              </a:rPr>
              <a:t>Reference: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Sande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MA,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Volberdin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PA, eds. The medical management of AIDS. 5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ed. Philadelphia, PA: W. B. Saunders and Company, 1997.</a:t>
            </a:r>
          </a:p>
          <a:p>
            <a:endParaRPr lang="en-US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7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Instruction: This</a:t>
            </a:r>
            <a:r>
              <a:rPr lang="en-US" baseline="0" dirty="0" smtClean="0"/>
              <a:t> slide is purely for reference; too busy (likely) to use in presentation itself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Source: </a:t>
            </a:r>
            <a:r>
              <a:rPr lang="en-US" dirty="0" smtClean="0"/>
              <a:t>World Gastroenterology </a:t>
            </a:r>
            <a:r>
              <a:rPr lang="en-US" dirty="0" err="1" smtClean="0"/>
              <a:t>Organisation</a:t>
            </a:r>
            <a:r>
              <a:rPr lang="en-US" dirty="0" smtClean="0"/>
              <a:t> Global Guidelines: Acute diarrhea in adults and children: a global perspective. 2012 </a:t>
            </a:r>
            <a:r>
              <a:rPr lang="en-US" dirty="0" smtClean="0">
                <a:hlinkClick r:id="rId3" invalidUrl="http://www.worldgastroenterology.org/assets/export/userfiles/Acute Diarrhea_long_FINAL_120604.pdf"/>
              </a:rPr>
              <a:t>http://www.worldgastroenterology.org/assets/export/userfiles/Acute%20Diarrhea_long_FINAL_120604.pdf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6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38FA2-06D7-604F-A0DD-331E89561281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 u="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7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clinical clue: fever suggests invasive pathogens: </a:t>
            </a:r>
            <a:r>
              <a:rPr lang="en-US" dirty="0" err="1" smtClean="0"/>
              <a:t>Shigella</a:t>
            </a:r>
            <a:r>
              <a:rPr lang="en-US" dirty="0" smtClean="0"/>
              <a:t>,</a:t>
            </a:r>
            <a:r>
              <a:rPr lang="en-US" baseline="0" dirty="0" smtClean="0"/>
              <a:t> campylobacter, salmonella, E. </a:t>
            </a:r>
            <a:r>
              <a:rPr lang="en-US" baseline="0" dirty="0" err="1" smtClean="0"/>
              <a:t>histolytica</a:t>
            </a:r>
            <a:endParaRPr lang="en-US" baseline="0" dirty="0" smtClean="0"/>
          </a:p>
          <a:p>
            <a:r>
              <a:rPr lang="en-US" baseline="0" dirty="0" err="1" smtClean="0"/>
              <a:t>Epi</a:t>
            </a:r>
            <a:r>
              <a:rPr lang="en-US" baseline="0" dirty="0" smtClean="0"/>
              <a:t> clues: incubation, travel, foods, professional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3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Fecal osmotic gap =290 – 2 [(Na+) + (K+)].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Differentiates osmotic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secreatory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causes of diarrhea.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/>
              <a:t>Osmotic if &gt; 100 </a:t>
            </a:r>
            <a:r>
              <a:rPr lang="en-US" dirty="0" err="1" smtClean="0"/>
              <a:t>mOsm</a:t>
            </a:r>
            <a:r>
              <a:rPr lang="en-US" dirty="0" smtClean="0"/>
              <a:t>/kg, secretory if &lt; 50 </a:t>
            </a:r>
            <a:r>
              <a:rPr lang="en-US" dirty="0" err="1" smtClean="0"/>
              <a:t>mOsm</a:t>
            </a:r>
            <a:r>
              <a:rPr lang="en-US" dirty="0" smtClean="0"/>
              <a:t>/kg.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Stool fat: Sudan III stain (qualitative) /72 </a:t>
            </a:r>
            <a:r>
              <a:rPr lang="en-US" dirty="0" err="1" smtClean="0"/>
              <a:t>hr</a:t>
            </a:r>
            <a:r>
              <a:rPr lang="en-US" dirty="0" smtClean="0"/>
              <a:t> fecal fat (quantitative) *pancreatic insufficiency &gt; 14 g/24 </a:t>
            </a:r>
            <a:r>
              <a:rPr lang="en-US" dirty="0" err="1" smtClean="0"/>
              <a:t>hr</a:t>
            </a:r>
            <a:r>
              <a:rPr lang="en-US" dirty="0" smtClean="0"/>
              <a:t> or &gt; 8%)</a:t>
            </a:r>
          </a:p>
          <a:p>
            <a:r>
              <a:rPr lang="en-US" dirty="0" smtClean="0"/>
              <a:t>Stool</a:t>
            </a:r>
            <a:r>
              <a:rPr lang="en-US" baseline="0" dirty="0" smtClean="0"/>
              <a:t> ph &lt;</a:t>
            </a:r>
            <a:r>
              <a:rPr lang="en-US" dirty="0" smtClean="0"/>
              <a:t> 5.6 – CHO </a:t>
            </a:r>
            <a:r>
              <a:rPr lang="en-US" dirty="0" err="1" smtClean="0"/>
              <a:t>malabsorption</a:t>
            </a:r>
            <a:endParaRPr lang="en-US" dirty="0" smtClean="0"/>
          </a:p>
          <a:p>
            <a:r>
              <a:rPr lang="en-US" baseline="0" dirty="0" smtClean="0"/>
              <a:t>Reference: Lecture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RSCP REVIEW 2009 KEY LUMINAL GASTROENTEROLOGY TOPICSTWH – UHN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Febuary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10, 2009,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MARIA CINO, MD, FRCPC.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0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more relevant in high-income setting</a:t>
            </a:r>
          </a:p>
          <a:p>
            <a:r>
              <a:rPr lang="en-US" baseline="0" dirty="0" smtClean="0"/>
              <a:t>Reference: Lecture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RSCP REVIEW 2009 KEY LUMINAL GASTROENTEROLOGY TOPICSTWH – UHN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Febuary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10, 2009,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MARIA CINO, MD, FRCPC.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36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467CE-8182-114D-B2AA-55E50A64AB34}" type="slidenum">
              <a:rPr lang="en-US"/>
              <a:pPr/>
              <a:t>30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2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2DFF0-932F-5F42-8C08-1090F2D31242}" type="slidenum">
              <a:rPr lang="en-US"/>
              <a:pPr/>
              <a:t>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 charset="0"/>
              </a:rPr>
              <a:t>Diarrhea</a:t>
            </a:r>
            <a:r>
              <a:rPr lang="en-US" b="1" baseline="0" dirty="0" smtClean="0">
                <a:latin typeface="Times New Roman" charset="0"/>
              </a:rPr>
              <a:t> = </a:t>
            </a:r>
            <a:r>
              <a:rPr lang="en-US" dirty="0" smtClean="0"/>
              <a:t>Increased frequency +/- volume of stool</a:t>
            </a:r>
          </a:p>
          <a:p>
            <a:endParaRPr lang="en-US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55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</a:t>
            </a:r>
            <a:r>
              <a:rPr lang="en-US" baseline="0" dirty="0" smtClean="0"/>
              <a:t>: </a:t>
            </a:r>
            <a:r>
              <a:rPr lang="en-US" dirty="0" smtClean="0"/>
              <a:t>VERY</a:t>
            </a:r>
            <a:r>
              <a:rPr lang="en-US" baseline="0" dirty="0" smtClean="0"/>
              <a:t> IMPORTANT regarding </a:t>
            </a:r>
            <a:r>
              <a:rPr lang="en-US" baseline="0" dirty="0" err="1" smtClean="0"/>
              <a:t>loperamide</a:t>
            </a:r>
            <a:r>
              <a:rPr lang="en-US" baseline="0" dirty="0" smtClean="0"/>
              <a:t>: only use if no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clinical signs of invasive diarrhea,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no bloody stool, no fever, no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abdominal pain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 recommended for use in children—increases disease severity and complications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6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Reference: World Gastroenterology </a:t>
            </a:r>
            <a:r>
              <a:rPr lang="en-US" dirty="0" err="1" smtClean="0"/>
              <a:t>Organisation</a:t>
            </a:r>
            <a:r>
              <a:rPr lang="en-US" dirty="0" smtClean="0"/>
              <a:t> Global Guidelines: Acute diarrhea in adults and children: a global perspective. 2012 </a:t>
            </a:r>
            <a:r>
              <a:rPr lang="en-US" dirty="0" smtClean="0">
                <a:hlinkClick r:id="rId3" invalidUrl="http://www.worldgastroenterology.org/assets/export/userfiles/Acute Diarrhea_long_FINAL_120604.pdf"/>
              </a:rPr>
              <a:t>http://www.worldgastroenterology.org/assets/export/userfiles/Acute%20Diarrhea_long_FINAL_120604.pdf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8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feeding</a:t>
            </a:r>
          </a:p>
          <a:p>
            <a:r>
              <a:rPr lang="en-US" dirty="0" smtClean="0"/>
              <a:t>Supplement zinc in children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/>
              <a:t>World Gastroenterology </a:t>
            </a:r>
            <a:r>
              <a:rPr lang="en-US" dirty="0" err="1" smtClean="0"/>
              <a:t>Organisation</a:t>
            </a:r>
            <a:r>
              <a:rPr lang="en-US" dirty="0" smtClean="0"/>
              <a:t> Global Guidelines: Acute diarrhea in adults and children: a global perspective. 2012 </a:t>
            </a:r>
            <a:r>
              <a:rPr lang="en-US" dirty="0" smtClean="0">
                <a:hlinkClick r:id="rId3" invalidUrl="http://www.worldgastroenterology.org/assets/export/userfiles/Acute Diarrhea_long_FINAL_120604.pdf"/>
              </a:rPr>
              <a:t>http://www.worldgastroenterology.org/assets/export/userfiles/Acute%20Diarrhea_long_FINAL_120604.pdf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9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World Gastroenterology </a:t>
            </a:r>
            <a:r>
              <a:rPr lang="en-US" dirty="0" err="1" smtClean="0"/>
              <a:t>Organisation</a:t>
            </a:r>
            <a:r>
              <a:rPr lang="en-US" dirty="0" smtClean="0"/>
              <a:t> Global Guidelines: Acute diarrhea in adults and children: a global perspective. 2012 </a:t>
            </a:r>
            <a:r>
              <a:rPr lang="en-US" dirty="0" smtClean="0">
                <a:hlinkClick r:id="rId3" invalidUrl="http://www.worldgastroenterology.org/assets/export/userfiles/Acute Diarrhea_long_FINAL_120604.pdf"/>
              </a:rPr>
              <a:t>http://www.worldgastroenterology.org/assets/export/userfiles/Acute%20Diarrhea_long_FINAL_120604.pdf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8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0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**if isotonic fluid and replacing deficit give</a:t>
            </a:r>
          </a:p>
          <a:p>
            <a:r>
              <a:rPr lang="en-US" dirty="0" smtClean="0"/>
              <a:t>Rapid versus standard intravenous rehydration in </a:t>
            </a:r>
            <a:r>
              <a:rPr lang="en-US" dirty="0" err="1" smtClean="0"/>
              <a:t>paediatric</a:t>
            </a:r>
            <a:r>
              <a:rPr lang="en-US" dirty="0" smtClean="0"/>
              <a:t> gastroenteritis: pragmatic blinded randomized clinical trial.</a:t>
            </a:r>
          </a:p>
          <a:p>
            <a:r>
              <a:rPr lang="en-US" dirty="0" smtClean="0"/>
              <a:t>AU</a:t>
            </a: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Reference: </a:t>
            </a:r>
            <a:r>
              <a:rPr lang="en-US" sz="1200" dirty="0" smtClean="0"/>
              <a:t>Freedman SB, </a:t>
            </a:r>
            <a:r>
              <a:rPr lang="en-US" sz="1200" dirty="0" err="1" smtClean="0"/>
              <a:t>Parkin</a:t>
            </a:r>
            <a:r>
              <a:rPr lang="en-US" sz="1200" dirty="0" smtClean="0"/>
              <a:t> PC, </a:t>
            </a:r>
            <a:r>
              <a:rPr lang="en-US" sz="1200" dirty="0" err="1" smtClean="0"/>
              <a:t>Willan</a:t>
            </a:r>
            <a:r>
              <a:rPr lang="en-US" sz="1200" dirty="0" smtClean="0"/>
              <a:t> AR, </a:t>
            </a:r>
            <a:r>
              <a:rPr lang="en-US" sz="1200" dirty="0" err="1" smtClean="0"/>
              <a:t>Schuh</a:t>
            </a:r>
            <a:r>
              <a:rPr lang="en-US" sz="1200" dirty="0" smtClean="0"/>
              <a:t> S. BMJ. 2011;343:d6976.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9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1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Important to mention that in TB-endemic area may want to avoid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fluoroquinolone</a:t>
            </a:r>
            <a:r>
              <a:rPr lang="en-US" baseline="0" dirty="0" smtClean="0"/>
              <a:t> use as may increase risk of TB-resistance to FQ. In this situation, where you suspect TB or have this concern, consider using </a:t>
            </a:r>
            <a:r>
              <a:rPr lang="en-US" baseline="0" dirty="0" err="1" smtClean="0"/>
              <a:t>ceftriaxone</a:t>
            </a:r>
            <a:r>
              <a:rPr lang="en-US" baseline="0" dirty="0" smtClean="0"/>
              <a:t> 1g IV q24h.</a:t>
            </a:r>
          </a:p>
          <a:p>
            <a:r>
              <a:rPr lang="en-US" b="1" baseline="0" dirty="0" smtClean="0"/>
              <a:t>Consider Rx for salmonella, </a:t>
            </a:r>
            <a:r>
              <a:rPr lang="en-US" b="1" baseline="0" dirty="0" err="1" smtClean="0"/>
              <a:t>nontyphoidal</a:t>
            </a:r>
            <a:r>
              <a:rPr lang="en-US" b="1" baseline="0" dirty="0" smtClean="0"/>
              <a:t> in at-risk populations (elderly, immunocompromised, those with malignancies)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Reference: Hui, D. Approach to internal medicine: A resource book for clinical practice. 3</a:t>
            </a:r>
            <a:r>
              <a:rPr lang="en-US" b="1" baseline="30000" dirty="0" smtClean="0"/>
              <a:t>rd</a:t>
            </a:r>
            <a:r>
              <a:rPr lang="en-US" b="1" baseline="0" dirty="0" smtClean="0"/>
              <a:t> ed. Springer. 2011.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1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Alternative antimicrobials for treating cholera in children are trimethoprim/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sulfamethoxazole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(TMP/SMX; 5 mg/kg TMP + 25 mg/kg SMX, 12-hourly for 3 days), and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norfloxacin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Ref: Granados CE,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Reveiz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L, Uribe LG,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Criollo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CP. Drugs for treating giardiasis. Cochrane Database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Rev. 2012.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Oxford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Handbook of Tropical Medicine.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0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STEC refers</a:t>
            </a:r>
            <a:r>
              <a:rPr lang="en-US" baseline="0" dirty="0" smtClean="0"/>
              <a:t> to Shiga-like toxin producing E Coli. Antibiotics no benefit, and </a:t>
            </a:r>
            <a:r>
              <a:rPr lang="en-US" baseline="0" dirty="0" err="1" smtClean="0"/>
              <a:t>fluoroquinolones</a:t>
            </a:r>
            <a:r>
              <a:rPr lang="en-US" baseline="0" dirty="0" smtClean="0"/>
              <a:t> can actually worsen disease by increasing toxin production</a:t>
            </a:r>
            <a:endParaRPr lang="en-US" dirty="0" smtClean="0"/>
          </a:p>
          <a:p>
            <a:r>
              <a:rPr lang="en-US" dirty="0" smtClean="0"/>
              <a:t>Reference: Unclear original source;</a:t>
            </a:r>
            <a:r>
              <a:rPr lang="en-US" baseline="0" dirty="0" smtClean="0"/>
              <a:t> University of Toronto Royal College Examination lecture 2009, </a:t>
            </a:r>
            <a:r>
              <a:rPr lang="en-US" baseline="0" dirty="0" err="1" smtClean="0"/>
              <a:t>Vellend</a:t>
            </a:r>
            <a:r>
              <a:rPr lang="en-US" baseline="0" dirty="0" smtClean="0"/>
              <a:t> H.</a:t>
            </a:r>
          </a:p>
          <a:p>
            <a:r>
              <a:rPr lang="en-US" baseline="0" dirty="0" smtClean="0"/>
              <a:t>Zhang X, McDaniel AD, Wolf LE, </a:t>
            </a:r>
            <a:r>
              <a:rPr lang="en-US" baseline="0" dirty="0" err="1" smtClean="0"/>
              <a:t>Keusch</a:t>
            </a:r>
            <a:r>
              <a:rPr lang="en-US" baseline="0" dirty="0" smtClean="0"/>
              <a:t> GT, </a:t>
            </a:r>
            <a:r>
              <a:rPr lang="en-US" baseline="0" dirty="0" err="1" smtClean="0"/>
              <a:t>Waldor</a:t>
            </a:r>
            <a:r>
              <a:rPr lang="en-US" baseline="0" dirty="0" smtClean="0"/>
              <a:t> MK, Acheson DW. </a:t>
            </a:r>
            <a:r>
              <a:rPr lang="en-US" baseline="0" dirty="0" err="1" smtClean="0"/>
              <a:t>Quinolone</a:t>
            </a:r>
            <a:r>
              <a:rPr lang="en-US" baseline="0" dirty="0" smtClean="0"/>
              <a:t> antibiotics induce Shiga toxin-encoding </a:t>
            </a:r>
            <a:r>
              <a:rPr lang="en-US" baseline="0" dirty="0" err="1" smtClean="0"/>
              <a:t>bacteriophages</a:t>
            </a:r>
            <a:r>
              <a:rPr lang="en-US" baseline="0" dirty="0" smtClean="0"/>
              <a:t>, toxin production, and death in mice. J Infect Dis. 2000 Feb;181(2):664-70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5F2FC-3320-084D-859A-004C0ECC8C9C}" type="slidenum">
              <a:rPr lang="en-US"/>
              <a:pPr/>
              <a:t>6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u="sng" dirty="0" smtClean="0">
                <a:latin typeface="Times New Roman" charset="0"/>
              </a:rPr>
              <a:t>Lake Malawi reference b/</a:t>
            </a:r>
            <a:r>
              <a:rPr lang="en-US" b="1" u="sng" baseline="0" dirty="0" smtClean="0">
                <a:latin typeface="Times New Roman" charset="0"/>
              </a:rPr>
              <a:t>c known to be </a:t>
            </a:r>
            <a:r>
              <a:rPr lang="en-US" b="1" u="sng" baseline="0" dirty="0" err="1" smtClean="0">
                <a:latin typeface="Times New Roman" charset="0"/>
              </a:rPr>
              <a:t>schisto</a:t>
            </a:r>
            <a:r>
              <a:rPr lang="en-US" b="1" u="sng" baseline="0" dirty="0" smtClean="0">
                <a:latin typeface="Times New Roman" charset="0"/>
              </a:rPr>
              <a:t>-endemic</a:t>
            </a:r>
          </a:p>
          <a:p>
            <a:r>
              <a:rPr lang="en-US" b="1" u="sng" baseline="0" dirty="0" smtClean="0">
                <a:latin typeface="Times New Roman" charset="0"/>
              </a:rPr>
              <a:t>Reference: Personal notes</a:t>
            </a:r>
          </a:p>
          <a:p>
            <a:endParaRPr lang="en-US" b="0" u="none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2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notes, algorithm</a:t>
            </a:r>
            <a:r>
              <a:rPr lang="en-US" baseline="0" dirty="0" smtClean="0"/>
              <a:t> used at </a:t>
            </a:r>
            <a:r>
              <a:rPr lang="en-US" baseline="0" dirty="0" err="1" smtClean="0"/>
              <a:t>Zomba</a:t>
            </a:r>
            <a:r>
              <a:rPr lang="en-US" baseline="0" dirty="0" smtClean="0"/>
              <a:t> Central Hospital in </a:t>
            </a:r>
            <a:r>
              <a:rPr lang="en-US" baseline="0" dirty="0" err="1" smtClean="0"/>
              <a:t>Zomba</a:t>
            </a:r>
            <a:r>
              <a:rPr lang="en-US" baseline="0" dirty="0" smtClean="0"/>
              <a:t>, Malawi, based on locally available resources (2016)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6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If non-bloody,</a:t>
            </a:r>
            <a:r>
              <a:rPr lang="en-US" baseline="0" dirty="0" smtClean="0"/>
              <a:t> follow steps listed in slide 24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Reference: </a:t>
            </a:r>
            <a:r>
              <a:rPr lang="en-US" dirty="0" smtClean="0"/>
              <a:t>World Gastroenterology </a:t>
            </a:r>
            <a:r>
              <a:rPr lang="en-US" dirty="0" err="1" smtClean="0"/>
              <a:t>Organisation</a:t>
            </a:r>
            <a:r>
              <a:rPr lang="en-US" dirty="0" smtClean="0"/>
              <a:t> Global Guidelines: Acute diarrhea in adults and children: a global perspective. 2012 </a:t>
            </a:r>
            <a:r>
              <a:rPr lang="en-US" dirty="0" smtClean="0">
                <a:hlinkClick r:id="rId3" invalidUrl="http://www.worldgastroenterology.org/assets/export/userfiles/Acute Diarrhea_long_FINAL_120604.pdf"/>
              </a:rPr>
              <a:t>http://www.worldgastroenterology.org/assets/export/userfiles/Acute%20Diarrhea_long_FINAL_120604.pdf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1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CPT = </a:t>
            </a:r>
            <a:r>
              <a:rPr lang="en-US" dirty="0" err="1" smtClean="0"/>
              <a:t>Septra</a:t>
            </a:r>
            <a:r>
              <a:rPr lang="en-US" dirty="0" smtClean="0"/>
              <a:t> = </a:t>
            </a:r>
            <a:r>
              <a:rPr lang="en-US" dirty="0" err="1" smtClean="0"/>
              <a:t>cotrimoxazole</a:t>
            </a:r>
            <a:r>
              <a:rPr lang="en-US" baseline="0" dirty="0" smtClean="0"/>
              <a:t> for PCP prophylaxis in HIV positive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6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Typhoid</a:t>
            </a:r>
            <a:r>
              <a:rPr lang="en-US" baseline="0" dirty="0" smtClean="0"/>
              <a:t> is v</a:t>
            </a:r>
            <a:r>
              <a:rPr lang="en-US" dirty="0" smtClean="0"/>
              <a:t>accine-preventable (though vaccines 70-89% effective</a:t>
            </a:r>
            <a:r>
              <a:rPr lang="en-US" baseline="0" dirty="0" smtClean="0"/>
              <a:t> for typhoid). Will not cover typhoid in this talk – focus on acute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2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Typical: prolonged</a:t>
            </a:r>
            <a:r>
              <a:rPr lang="en-US" baseline="0" dirty="0" smtClean="0"/>
              <a:t> low grade fever, dull frontal headache, malaise, myalgia, dry </a:t>
            </a:r>
            <a:r>
              <a:rPr lang="en-US" baseline="0" dirty="0" err="1" smtClean="0"/>
              <a:t>bronchitic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cough,anorexia</a:t>
            </a:r>
            <a:r>
              <a:rPr lang="en-US" baseline="0" dirty="0" smtClean="0"/>
              <a:t>, nausea</a:t>
            </a:r>
          </a:p>
          <a:p>
            <a:r>
              <a:rPr lang="en-US" baseline="0" dirty="0" smtClean="0"/>
              <a:t>Constipation more in adults, diarrhea in kids</a:t>
            </a:r>
          </a:p>
          <a:p>
            <a:r>
              <a:rPr lang="en-US" baseline="0" dirty="0" smtClean="0"/>
              <a:t>Rose Spots: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blanching erythematous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maculopaplular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lesions usually 2-4mm in diameter are reported in 5-30% of cases and usually occur on the abdomen and chest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Gastric</a:t>
            </a:r>
            <a:r>
              <a:rPr lang="en-US" baseline="0" dirty="0" smtClean="0"/>
              <a:t> bleeding via erosion of </a:t>
            </a:r>
            <a:r>
              <a:rPr lang="en-US" baseline="0" dirty="0" err="1" smtClean="0"/>
              <a:t>Peyer’s</a:t>
            </a:r>
            <a:r>
              <a:rPr lang="en-US" baseline="0" dirty="0" smtClean="0"/>
              <a:t> patches into intestinal vessel</a:t>
            </a:r>
          </a:p>
          <a:p>
            <a:r>
              <a:rPr lang="en-US" baseline="0" dirty="0" smtClean="0"/>
              <a:t>If sudden temp drop, suggests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/bleed. Can lead to peritonitis.</a:t>
            </a:r>
          </a:p>
          <a:p>
            <a:r>
              <a:rPr lang="en-US" baseline="0" dirty="0" smtClean="0"/>
              <a:t>Seizures occur more often in children.</a:t>
            </a:r>
          </a:p>
          <a:p>
            <a:r>
              <a:rPr lang="en-US" baseline="0" dirty="0" smtClean="0"/>
              <a:t>Rare complications: hepatic, splenic, bone marrow granulomas, </a:t>
            </a:r>
            <a:r>
              <a:rPr lang="en-US" baseline="0" dirty="0" err="1" smtClean="0"/>
              <a:t>slpenic</a:t>
            </a:r>
            <a:r>
              <a:rPr lang="en-US" baseline="0" dirty="0" smtClean="0"/>
              <a:t> and liver abscesses, plural effusion, </a:t>
            </a:r>
            <a:r>
              <a:rPr lang="en-US" baseline="0" dirty="0" err="1" smtClean="0"/>
              <a:t>glomerulonephrisi</a:t>
            </a:r>
            <a:r>
              <a:rPr lang="en-US" baseline="0" dirty="0" smtClean="0"/>
              <a:t>, endocarditis, pericarditis, Hemolytic uremic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7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Blood culture sensitivity decreases with increasing duration of fever</a:t>
            </a:r>
          </a:p>
          <a:p>
            <a:r>
              <a:rPr lang="en-US" baseline="0" dirty="0" smtClean="0"/>
              <a:t>Stool culture alone insufficient for diagnosis of active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3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5-10% can relapse after resolution</a:t>
            </a:r>
            <a:r>
              <a:rPr lang="en-US" baseline="0" dirty="0" smtClean="0"/>
              <a:t> of initial fever, but severity lower. Less likely to occur after </a:t>
            </a:r>
            <a:r>
              <a:rPr lang="en-US" baseline="0" dirty="0" err="1" smtClean="0"/>
              <a:t>cipro</a:t>
            </a:r>
            <a:r>
              <a:rPr lang="en-US" baseline="0" dirty="0" smtClean="0"/>
              <a:t> or cephalosporin than after </a:t>
            </a:r>
            <a:r>
              <a:rPr lang="en-US" baseline="0" dirty="0" err="1" smtClean="0"/>
              <a:t>chloramphenicol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trimethoprim-sulfamethoxazole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ampicilin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4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</a:t>
            </a:r>
            <a:r>
              <a:rPr lang="en-US" baseline="0" dirty="0" smtClean="0"/>
              <a:t> carriage = shed in urine/stool for &gt;1year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4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D71BB-9EAF-BB4B-BA0A-00FB9A9F3004}" type="slidenum">
              <a:rPr lang="en-US"/>
              <a:pPr/>
              <a:t>58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Correct Answer</a:t>
            </a:r>
            <a:r>
              <a:rPr lang="en-US" dirty="0" smtClean="0"/>
              <a:t>: A,B</a:t>
            </a:r>
            <a:r>
              <a:rPr lang="en-US" baseline="0" dirty="0" smtClean="0"/>
              <a:t> and C: </a:t>
            </a:r>
            <a:r>
              <a:rPr lang="en-US" dirty="0" smtClean="0"/>
              <a:t>Bloody diarrhea,</a:t>
            </a:r>
            <a:r>
              <a:rPr lang="en-US" baseline="0" dirty="0" smtClean="0"/>
              <a:t> </a:t>
            </a:r>
            <a:r>
              <a:rPr lang="en-US" dirty="0" smtClean="0"/>
              <a:t>Fever, </a:t>
            </a:r>
            <a:r>
              <a:rPr lang="en-US" dirty="0" err="1" smtClean="0"/>
              <a:t>Tenesmus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Feedback to Learner (optional)</a:t>
            </a:r>
            <a:r>
              <a:rPr lang="en-US" dirty="0" smtClean="0"/>
              <a:t>: Involves</a:t>
            </a:r>
            <a:r>
              <a:rPr lang="en-US" baseline="0" dirty="0" smtClean="0"/>
              <a:t> colonic inflammation, can be seen in several organisms (</a:t>
            </a:r>
            <a:r>
              <a:rPr lang="en-US" baseline="0" dirty="0" err="1" smtClean="0"/>
              <a:t>shigella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Entamoeba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EE0F7-86EF-B443-A813-CB55661E64C1}" type="slidenum">
              <a:rPr lang="en-US"/>
              <a:pPr/>
              <a:t>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Times New Roman" charset="0"/>
              </a:rPr>
              <a:t>Notes: </a:t>
            </a:r>
          </a:p>
          <a:p>
            <a:r>
              <a:rPr lang="en-US" b="0" dirty="0" smtClean="0">
                <a:latin typeface="Times New Roman" charset="0"/>
              </a:rPr>
              <a:t>Bacteria &amp; parasitic causes are more common</a:t>
            </a:r>
            <a:r>
              <a:rPr lang="en-US" b="0" baseline="0" dirty="0" smtClean="0">
                <a:latin typeface="Times New Roman" charset="0"/>
              </a:rPr>
              <a:t> than viral in low-income settings; peak in summer months</a:t>
            </a:r>
            <a:endParaRPr lang="en-US" b="0" dirty="0" smtClean="0">
              <a:latin typeface="Times New Roman" charset="0"/>
            </a:endParaRPr>
          </a:p>
          <a:p>
            <a:r>
              <a:rPr lang="en-US" b="0" dirty="0" err="1" smtClean="0">
                <a:latin typeface="Times New Roman" charset="0"/>
              </a:rPr>
              <a:t>Secretory</a:t>
            </a:r>
            <a:r>
              <a:rPr lang="en-US" b="0" dirty="0" smtClean="0">
                <a:latin typeface="Times New Roman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altered transport of ions across the mucosa,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increased secretion and decreased absorption of fluids and electrolytes. Examples include enterotoxins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(but these are technically infectious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 Coli or cholera), hormonal agent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 like those produced by malignancies 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vaso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-active intestinal peptide, small-cell cancer of the lung, and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neuroblastoma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), laxatives, intestinal resection, bile salts, and fatty acids.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Osmotic –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in contrast to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secretory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is lower volume of stool and resolves with fasting. Caused by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maldigestion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- pancreatic exocrine insufficiency or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lactase deficiency,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or by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malabsorption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(small bowel bacterial overgrowth, in mesenteric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ischaemia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post bowel resection (short bowel syndrome), and in mucosal disease (coeliac disease).</a:t>
            </a:r>
            <a:endParaRPr lang="en-US" b="0" i="0" dirty="0" smtClean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Specific References</a:t>
            </a:r>
            <a:r>
              <a:rPr lang="en-US" b="1" dirty="0" smtClean="0">
                <a:latin typeface="Times New Roman" charset="0"/>
              </a:rPr>
              <a:t>: http://bestpractice.bmj.com/best-practice/monograph/143/overview/aetiology.html</a:t>
            </a:r>
            <a:endParaRPr lang="en-US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99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BB80C-022D-2346-872E-836055523E67}" type="slidenum">
              <a:rPr lang="en-US"/>
              <a:pPr/>
              <a:t>59</a:t>
            </a:fld>
            <a:endParaRPr lang="en-US"/>
          </a:p>
        </p:txBody>
      </p:sp>
      <p:sp>
        <p:nvSpPr>
          <p:cNvPr id="1576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Correct Answer</a:t>
            </a:r>
            <a:r>
              <a:rPr lang="en-US" dirty="0" smtClean="0"/>
              <a:t>: D: Rotavirus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Reminder – rotavirus</a:t>
            </a:r>
            <a:r>
              <a:rPr lang="en-US" baseline="0" dirty="0" smtClean="0"/>
              <a:t> is </a:t>
            </a:r>
            <a:r>
              <a:rPr lang="en-US" dirty="0" smtClean="0"/>
              <a:t>vaccine preventable!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36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50210-D96A-514A-BCEF-F5AAC7F6A0CA}" type="slidenum">
              <a:rPr lang="en-US"/>
              <a:pPr/>
              <a:t>60</a:t>
            </a:fld>
            <a:endParaRPr lang="en-US"/>
          </a:p>
        </p:txBody>
      </p:sp>
      <p:sp>
        <p:nvSpPr>
          <p:cNvPr id="1597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Correct Answer</a:t>
            </a:r>
            <a:r>
              <a:rPr lang="en-US" dirty="0" smtClean="0"/>
              <a:t>: C: Pork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81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0CCA6-0CD1-144A-ABC3-4B56BDD94FFC}" type="slidenum">
              <a:rPr lang="en-US"/>
              <a:pPr/>
              <a:t>61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Correct Answer</a:t>
            </a:r>
            <a:r>
              <a:rPr lang="en-US" dirty="0" smtClean="0"/>
              <a:t>: Trick Question! Depends</a:t>
            </a:r>
            <a:r>
              <a:rPr lang="en-US" baseline="0" dirty="0" smtClean="0"/>
              <a:t> on the clinical context. </a:t>
            </a:r>
            <a:r>
              <a:rPr lang="en-US" dirty="0" smtClean="0"/>
              <a:t>ORS is great for milder illness,</a:t>
            </a:r>
            <a:r>
              <a:rPr lang="en-US" baseline="0" dirty="0" smtClean="0"/>
              <a:t> NS when IV hydration is required (but ORS should still be given in that situation, concurrently). Ringer’s lactate is another option.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40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F32A7-5F6D-F14A-8F69-6A1BB2B839F6}" type="slidenum">
              <a:rPr lang="en-US"/>
              <a:pPr/>
              <a:t>62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Correct Answer</a:t>
            </a:r>
            <a:r>
              <a:rPr lang="en-US" dirty="0" smtClean="0"/>
              <a:t>: D: It is a marker of </a:t>
            </a:r>
            <a:r>
              <a:rPr lang="en-US" dirty="0" err="1" smtClean="0"/>
              <a:t>fluoroquinolone</a:t>
            </a:r>
            <a:r>
              <a:rPr lang="en-US" dirty="0" smtClean="0"/>
              <a:t> susceptibility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6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4DA80-16FE-B948-8EC5-0763ED6B1541}" type="slidenum">
              <a:rPr lang="en-US"/>
              <a:pPr/>
              <a:t>64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Reference: </a:t>
            </a:r>
            <a:r>
              <a:rPr lang="en-US" b="1" dirty="0" smtClean="0"/>
              <a:t>http://</a:t>
            </a:r>
            <a:r>
              <a:rPr lang="en-US" b="1" dirty="0" err="1" smtClean="0"/>
              <a:t>www.worldgastroenterology.org</a:t>
            </a:r>
            <a:r>
              <a:rPr lang="en-US" b="1" dirty="0" smtClean="0"/>
              <a:t>/assets/export/</a:t>
            </a:r>
            <a:r>
              <a:rPr lang="en-US" b="1" dirty="0" err="1" smtClean="0"/>
              <a:t>userfiles</a:t>
            </a:r>
            <a:r>
              <a:rPr lang="en-US" b="1" dirty="0" smtClean="0"/>
              <a:t>/Acute%20Diarrhea_long_FINAL_120604.pdf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Many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difference types of E Coli: ETEC, EPEC, EHEC, etc.</a:t>
            </a:r>
          </a:p>
          <a:p>
            <a:r>
              <a:rPr lang="en-US" sz="1200" b="1" i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Enterotoxinogenic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traveller’s diarrhea in high-income settings, causes diarrhea in children in low-income settings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Enterohaemorrhagic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 coli 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esp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 coli O157:H7) causes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haemolytic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uraemic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syndrome with associated high mortality.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Assoc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with thrombocytopenic thrombotic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purpura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renal failure. Avoid antibiotics in this as worsens course.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Enteroaggregative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E. coli (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EAggEC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 causes watery diarrhea in young children and persistent diarrhea in children with human immunodeficiency virus (HIV). </a:t>
            </a:r>
          </a:p>
          <a:p>
            <a:r>
              <a:rPr lang="en-US" sz="1200" b="1" i="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Enteropathogenic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E. coli (EPEC)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rarely affects adults, causes persistent disease more commonly in children &lt; 2 years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 Coli can affect 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small intestine (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enterotoxigenic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enteropathogenic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 coli)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or 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colon (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enteroinvasive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enterohaemorrhagic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enteroaggregative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 coli). 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Reference: BMJ Best Practices, World gastroenterological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1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Reference: </a:t>
            </a:r>
            <a:r>
              <a:rPr lang="en-US" dirty="0" smtClean="0"/>
              <a:t>BMJ Best Practice Assessment of Acute </a:t>
            </a:r>
            <a:r>
              <a:rPr lang="en-US" dirty="0" err="1" smtClean="0"/>
              <a:t>Diarrhoea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http://bestpractice.bmj.com/best-practice/monograph/143/overview/aetiology.html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25E711-CAB7-4C4B-9E37-955E27AD08AF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5695-197E-174C-A15C-7A1849F818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3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26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41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28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600200"/>
            <a:ext cx="8305800" cy="7620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9" name="Picture 2" descr="Logo_GHEM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05513"/>
            <a:ext cx="21605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cbi-nlm-nih-gov.myaccess.library.utoronto.ca/pubmed/24826920" TargetMode="External"/><Relationship Id="rId4" Type="http://schemas.openxmlformats.org/officeDocument/2006/relationships/hyperlink" Target="http://www.worldgastroenterology.org/assets/export/userfiles/Acute%20Diarrhea_long_FINAL_120604.pdf" TargetMode="External"/><Relationship Id="rId5" Type="http://schemas.openxmlformats.org/officeDocument/2006/relationships/hyperlink" Target="http://bestpractice.bmj.com/best-practice/monograph/143/overview/aetiolog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Diarrhea and Enteric Fever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848600" cy="1752600"/>
          </a:xfrm>
        </p:spPr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Author: Malika Sharma, MD FRCPC </a:t>
            </a:r>
            <a:endParaRPr lang="en-US" dirty="0"/>
          </a:p>
          <a:p>
            <a:r>
              <a:rPr lang="en-US" dirty="0" smtClean="0"/>
              <a:t>Last edited: April 2016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Causes of Acute Diarrhea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7310995"/>
              </p:ext>
            </p:extLst>
          </p:nvPr>
        </p:nvGraphicFramePr>
        <p:xfrm>
          <a:off x="1527175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9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Infectious Causes of Acute </a:t>
            </a:r>
            <a:r>
              <a:rPr lang="en-US" dirty="0" err="1" smtClean="0"/>
              <a:t>Diarhea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50111"/>
              </p:ext>
            </p:extLst>
          </p:nvPr>
        </p:nvGraphicFramePr>
        <p:xfrm>
          <a:off x="566738" y="17526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19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Infectious Causes – A long </a:t>
            </a:r>
            <a:r>
              <a:rPr lang="en-US" dirty="0" smtClean="0"/>
              <a:t>list!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071522"/>
              </p:ext>
            </p:extLst>
          </p:nvPr>
        </p:nvGraphicFramePr>
        <p:xfrm>
          <a:off x="228600" y="1828800"/>
          <a:ext cx="8807897" cy="4876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03138"/>
                <a:gridCol w="2514104"/>
                <a:gridCol w="3090655"/>
              </a:tblGrid>
              <a:tr h="3215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Bacteria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Viruses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Parasites</a:t>
                      </a:r>
                      <a:endParaRPr lang="en-US" sz="2000" dirty="0"/>
                    </a:p>
                  </a:txBody>
                  <a:tcPr/>
                </a:tc>
              </a:tr>
              <a:tr h="446227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err="1" smtClean="0"/>
                        <a:t>Diarrheagenic</a:t>
                      </a:r>
                      <a:r>
                        <a:rPr lang="en-US" sz="2000" i="1" baseline="0" dirty="0" smtClean="0"/>
                        <a:t> Escherichia coli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Campylobacter </a:t>
                      </a:r>
                      <a:r>
                        <a:rPr lang="en-US" sz="2000" i="1" baseline="0" dirty="0" err="1" smtClean="0"/>
                        <a:t>jejuni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Vibrio </a:t>
                      </a:r>
                      <a:r>
                        <a:rPr lang="en-US" sz="2000" i="1" baseline="0" dirty="0" err="1" smtClean="0"/>
                        <a:t>cholerae</a:t>
                      </a:r>
                      <a:r>
                        <a:rPr lang="en-US" sz="2000" baseline="0" dirty="0" smtClean="0"/>
                        <a:t> 0139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err="1" smtClean="0"/>
                        <a:t>Shigella</a:t>
                      </a:r>
                      <a:r>
                        <a:rPr lang="en-US" sz="2000" i="1" baseline="0" dirty="0" smtClean="0"/>
                        <a:t> species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Vibrio </a:t>
                      </a:r>
                      <a:r>
                        <a:rPr lang="en-US" sz="2000" i="1" baseline="0" dirty="0" err="1" smtClean="0"/>
                        <a:t>parahaemolyticus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err="1" smtClean="0"/>
                        <a:t>Bacteroids</a:t>
                      </a:r>
                      <a:r>
                        <a:rPr lang="en-US" sz="2000" i="1" baseline="0" dirty="0" smtClean="0"/>
                        <a:t> </a:t>
                      </a:r>
                      <a:r>
                        <a:rPr lang="en-US" sz="2000" i="1" baseline="0" dirty="0" err="1" smtClean="0"/>
                        <a:t>fragilis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C. coli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C. </a:t>
                      </a:r>
                      <a:r>
                        <a:rPr lang="en-US" sz="2000" i="1" baseline="0" dirty="0" err="1" smtClean="0"/>
                        <a:t>upsaliensis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err="1" smtClean="0"/>
                        <a:t>Nontyphoidal</a:t>
                      </a:r>
                      <a:r>
                        <a:rPr lang="en-US" sz="2000" i="1" baseline="0" dirty="0" smtClean="0"/>
                        <a:t> Salmonellae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Clostridium </a:t>
                      </a:r>
                      <a:r>
                        <a:rPr lang="en-US" sz="2000" i="1" baseline="0" dirty="0" err="1" smtClean="0"/>
                        <a:t>difficile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Yersinia </a:t>
                      </a:r>
                      <a:r>
                        <a:rPr lang="en-US" sz="2000" i="1" baseline="0" dirty="0" err="1" smtClean="0"/>
                        <a:t>enterocolitica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Y. </a:t>
                      </a:r>
                      <a:r>
                        <a:rPr lang="en-US" sz="2000" i="1" baseline="0" dirty="0" err="1" smtClean="0"/>
                        <a:t>pseudotuberculosis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/>
                        <a:t>Rotavirus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err="1" smtClean="0"/>
                        <a:t>Norovirus</a:t>
                      </a:r>
                      <a:r>
                        <a:rPr lang="en-US" sz="2000" i="1" baseline="0" dirty="0" smtClean="0"/>
                        <a:t> 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n-US" sz="2000" i="1" baseline="0" dirty="0" err="1" smtClean="0"/>
                        <a:t>calicivirus</a:t>
                      </a:r>
                      <a:r>
                        <a:rPr lang="en-US" sz="2000" baseline="0" dirty="0" smtClean="0"/>
                        <a:t>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Adenovirus</a:t>
                      </a:r>
                      <a:r>
                        <a:rPr lang="en-US" sz="2000" baseline="0" dirty="0" smtClean="0"/>
                        <a:t> (serotype 40/41)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err="1" smtClean="0"/>
                        <a:t>Astrovirus</a:t>
                      </a:r>
                      <a:endParaRPr lang="en-US" sz="20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baseline="0" dirty="0" smtClean="0"/>
                        <a:t>Cytomegalovirus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err="1" smtClean="0"/>
                        <a:t>Proatozoan</a:t>
                      </a:r>
                      <a:endParaRPr lang="en-US" sz="1800" b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smtClean="0"/>
                        <a:t>Cryptosporidium </a:t>
                      </a:r>
                      <a:r>
                        <a:rPr lang="en-US" sz="1800" i="1" baseline="0" dirty="0" err="1" smtClean="0"/>
                        <a:t>parvum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smtClean="0"/>
                        <a:t>Giardia </a:t>
                      </a:r>
                      <a:r>
                        <a:rPr lang="en-US" sz="1800" i="1" baseline="0" dirty="0" err="1" smtClean="0"/>
                        <a:t>intestinalis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Microsporidia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Entamoeba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histolytica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Isospora</a:t>
                      </a:r>
                      <a:r>
                        <a:rPr lang="en-US" sz="1800" i="1" baseline="0" dirty="0" smtClean="0"/>
                        <a:t> belli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Cyclospora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cayetanensis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Dientamoeba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fragiligs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Blastocystis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hominis</a:t>
                      </a:r>
                      <a:endParaRPr lang="en-US" sz="1800" baseline="0" dirty="0" smtClean="0"/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err="1" smtClean="0"/>
                        <a:t>Helminths</a:t>
                      </a:r>
                      <a:endParaRPr lang="en-US" sz="1800" b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Strongyloides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stercoralis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Angistrongylus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costaricensis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err="1" smtClean="0"/>
                        <a:t>Schistosoma</a:t>
                      </a:r>
                      <a:r>
                        <a:rPr lang="en-US" sz="1800" i="1" baseline="0" dirty="0" smtClean="0"/>
                        <a:t> </a:t>
                      </a:r>
                      <a:r>
                        <a:rPr lang="en-US" sz="1800" i="1" baseline="0" dirty="0" err="1" smtClean="0"/>
                        <a:t>mansoni</a:t>
                      </a:r>
                      <a:endParaRPr lang="en-US" sz="1800" i="1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i="1" baseline="0" dirty="0" smtClean="0"/>
                        <a:t>S. </a:t>
                      </a:r>
                      <a:r>
                        <a:rPr lang="en-US" sz="1800" i="1" baseline="0" dirty="0" err="1" smtClean="0"/>
                        <a:t>japonicum</a:t>
                      </a:r>
                      <a:endParaRPr lang="en-US" sz="1800" i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13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Causes of Acute Diarrhea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57568"/>
              </p:ext>
            </p:extLst>
          </p:nvPr>
        </p:nvGraphicFramePr>
        <p:xfrm>
          <a:off x="228600" y="1828800"/>
          <a:ext cx="8807896" cy="491256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95957"/>
                <a:gridCol w="3475974"/>
                <a:gridCol w="2935965"/>
              </a:tblGrid>
              <a:tr h="3378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8035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Escherichia coli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Beef, pork,</a:t>
                      </a:r>
                      <a:r>
                        <a:rPr lang="en-US" sz="1600" baseline="0" dirty="0" smtClean="0"/>
                        <a:t> restaurants, leaf lettuce, milk, cheese, spinach, sprouts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in very</a:t>
                      </a:r>
                      <a:r>
                        <a:rPr lang="en-US" sz="1600" baseline="0" dirty="0" smtClean="0"/>
                        <a:t> young/old.</a:t>
                      </a:r>
                    </a:p>
                    <a:p>
                      <a:r>
                        <a:rPr lang="en-US" sz="1600" baseline="0" dirty="0" smtClean="0"/>
                        <a:t>Several subtypes</a:t>
                      </a:r>
                    </a:p>
                  </a:txBody>
                  <a:tcPr/>
                </a:tc>
              </a:tr>
              <a:tr h="1075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Campylobacter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Undercooked</a:t>
                      </a:r>
                      <a:r>
                        <a:rPr lang="en-US" sz="1600" baseline="0" dirty="0" smtClean="0"/>
                        <a:t> contaminated poultry, more in high-income settings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Watery or blood stools</a:t>
                      </a:r>
                    </a:p>
                    <a:p>
                      <a:r>
                        <a:rPr lang="en-US" sz="1600" dirty="0" smtClean="0"/>
                        <a:t>Cramping</a:t>
                      </a:r>
                    </a:p>
                    <a:p>
                      <a:r>
                        <a:rPr lang="en-US" sz="1600" dirty="0" smtClean="0"/>
                        <a:t>Reactive</a:t>
                      </a:r>
                      <a:r>
                        <a:rPr lang="en-US" sz="1600" baseline="0" dirty="0" smtClean="0"/>
                        <a:t> arthritis &amp; </a:t>
                      </a:r>
                      <a:r>
                        <a:rPr lang="en-US" sz="1600" baseline="0" dirty="0" err="1" smtClean="0"/>
                        <a:t>Guillain-Barre</a:t>
                      </a:r>
                      <a:r>
                        <a:rPr lang="en-US" sz="1600" baseline="0" dirty="0" smtClean="0"/>
                        <a:t> syndrome</a:t>
                      </a:r>
                      <a:endParaRPr lang="en-US" sz="1600" dirty="0"/>
                    </a:p>
                  </a:txBody>
                  <a:tcPr/>
                </a:tc>
              </a:tr>
              <a:tr h="5836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</a:t>
                      </a:r>
                      <a:r>
                        <a:rPr lang="en-US" sz="1600" dirty="0" err="1" smtClean="0"/>
                        <a:t>typhoidal</a:t>
                      </a:r>
                      <a:r>
                        <a:rPr lang="en-US" sz="1600" dirty="0" smtClean="0"/>
                        <a:t> salmonella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Poultry,</a:t>
                      </a:r>
                      <a:r>
                        <a:rPr lang="en-US" sz="1600" baseline="0" dirty="0" smtClean="0"/>
                        <a:t> eggs, milk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Asymptomatic</a:t>
                      </a:r>
                      <a:r>
                        <a:rPr lang="en-US" sz="1600" baseline="0" dirty="0" smtClean="0"/>
                        <a:t> carriage possible</a:t>
                      </a:r>
                      <a:endParaRPr lang="en-US" sz="1600" dirty="0"/>
                    </a:p>
                  </a:txBody>
                  <a:tcPr/>
                </a:tc>
              </a:tr>
              <a:tr h="82938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Shigella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Often in crowded settings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Colonic dysentery. Fever,</a:t>
                      </a:r>
                      <a:r>
                        <a:rPr lang="en-US" sz="1600" baseline="0" dirty="0" smtClean="0"/>
                        <a:t> cramping, </a:t>
                      </a:r>
                      <a:r>
                        <a:rPr lang="en-US" sz="1600" baseline="0" dirty="0" err="1" smtClean="0"/>
                        <a:t>tenesmus</a:t>
                      </a:r>
                      <a:r>
                        <a:rPr lang="en-US" sz="1600" baseline="0" dirty="0" smtClean="0"/>
                        <a:t>, bloody stool</a:t>
                      </a:r>
                      <a:endParaRPr lang="en-US" sz="1600" dirty="0"/>
                    </a:p>
                  </a:txBody>
                  <a:tcPr/>
                </a:tc>
              </a:tr>
              <a:tr h="12829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Clostridium </a:t>
                      </a:r>
                      <a:r>
                        <a:rPr lang="en-US" sz="1600" dirty="0" err="1" smtClean="0"/>
                        <a:t>difficile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Seen in hospitalized patients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Typically</a:t>
                      </a:r>
                      <a:r>
                        <a:rPr lang="en-US" sz="1600" baseline="0" dirty="0" smtClean="0"/>
                        <a:t> after </a:t>
                      </a:r>
                      <a:r>
                        <a:rPr lang="en-US" sz="1600" baseline="0" dirty="0" err="1" smtClean="0"/>
                        <a:t>Abx</a:t>
                      </a:r>
                      <a:r>
                        <a:rPr lang="en-US" sz="1600" baseline="0" dirty="0" smtClean="0"/>
                        <a:t> use. High WBC, renal failure</a:t>
                      </a:r>
                    </a:p>
                    <a:p>
                      <a:r>
                        <a:rPr lang="en-US" sz="1600" baseline="0" dirty="0" err="1" smtClean="0"/>
                        <a:t>Pseudomembranous</a:t>
                      </a:r>
                      <a:r>
                        <a:rPr lang="en-US" sz="1600" baseline="0" dirty="0" smtClean="0"/>
                        <a:t> colitis and toxic </a:t>
                      </a:r>
                      <a:r>
                        <a:rPr lang="en-US" sz="1600" baseline="0" dirty="0" err="1" smtClean="0"/>
                        <a:t>megacolon</a:t>
                      </a:r>
                      <a:r>
                        <a:rPr lang="en-US" sz="1600" baseline="0" dirty="0" smtClean="0"/>
                        <a:t> possible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Bacterial Causes of Acute 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220725"/>
              </p:ext>
            </p:extLst>
          </p:nvPr>
        </p:nvGraphicFramePr>
        <p:xfrm>
          <a:off x="338138" y="1752600"/>
          <a:ext cx="8698358" cy="49885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66160"/>
                <a:gridCol w="2734044"/>
                <a:gridCol w="3598154"/>
              </a:tblGrid>
              <a:tr h="3215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79730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Yersinia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Pork meat or intestine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Acute/chronic colitis. Can mimic appendicitis</a:t>
                      </a:r>
                    </a:p>
                  </a:txBody>
                  <a:tcPr/>
                </a:tc>
              </a:tr>
              <a:tr h="103517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Listeria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Contaminated dairy/water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&lt;1% of bacterial causes</a:t>
                      </a:r>
                    </a:p>
                    <a:p>
                      <a:r>
                        <a:rPr lang="en-US" sz="1600" dirty="0" smtClean="0"/>
                        <a:t>Affects</a:t>
                      </a:r>
                      <a:r>
                        <a:rPr lang="en-US" sz="1600" baseline="0" dirty="0" smtClean="0"/>
                        <a:t> mainly pregnant women, newborns, </a:t>
                      </a:r>
                      <a:r>
                        <a:rPr lang="en-US" sz="1600" baseline="0" dirty="0" err="1" smtClean="0"/>
                        <a:t>immunosuppresed</a:t>
                      </a:r>
                      <a:r>
                        <a:rPr lang="en-US" sz="1600" baseline="0" dirty="0" smtClean="0"/>
                        <a:t> and elderly</a:t>
                      </a:r>
                      <a:endParaRPr lang="en-US" sz="1600" dirty="0"/>
                    </a:p>
                  </a:txBody>
                  <a:tcPr/>
                </a:tc>
              </a:tr>
              <a:tr h="55943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Staphyloccocus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aureus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Contaminated</a:t>
                      </a:r>
                      <a:r>
                        <a:rPr lang="en-US" sz="1600" baseline="0" dirty="0" smtClean="0"/>
                        <a:t> food/dairy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Pre-formed</a:t>
                      </a:r>
                      <a:r>
                        <a:rPr lang="en-US" sz="1600" baseline="0" dirty="0" smtClean="0"/>
                        <a:t> toxin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</a:t>
                      </a:r>
                      <a:r>
                        <a:rPr lang="en-US" sz="1600" baseline="0" dirty="0" smtClean="0">
                          <a:sym typeface="Wingdings"/>
                        </a:rPr>
                        <a:t> </a:t>
                      </a:r>
                      <a:r>
                        <a:rPr lang="en-US" sz="1600" baseline="0" dirty="0" err="1" smtClean="0">
                          <a:sym typeface="Wingdings"/>
                        </a:rPr>
                        <a:t>nause</a:t>
                      </a:r>
                      <a:r>
                        <a:rPr lang="en-US" sz="1600" baseline="0" dirty="0" smtClean="0">
                          <a:sym typeface="Wingdings"/>
                        </a:rPr>
                        <a:t>, vomiting, diarrhea within 4-8 hours of ingestion</a:t>
                      </a:r>
                      <a:endParaRPr lang="en-US" sz="1600" dirty="0"/>
                    </a:p>
                  </a:txBody>
                  <a:tcPr/>
                </a:tc>
              </a:tr>
              <a:tr h="7973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Bacillus cereus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Contaminated</a:t>
                      </a:r>
                      <a:r>
                        <a:rPr lang="en-US" sz="1600" baseline="0" dirty="0" smtClean="0"/>
                        <a:t> food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Heat-stable pre-formed toxins, symptoms</a:t>
                      </a:r>
                      <a:r>
                        <a:rPr lang="en-US" sz="1600" baseline="0" dirty="0" smtClean="0"/>
                        <a:t> within 6 </a:t>
                      </a:r>
                      <a:r>
                        <a:rPr lang="en-US" sz="1600" baseline="0" dirty="0" err="1" smtClean="0"/>
                        <a:t>h</a:t>
                      </a:r>
                      <a:r>
                        <a:rPr lang="en-US" sz="1600" baseline="0" dirty="0" smtClean="0"/>
                        <a:t>. Rarely a cause of liver necrosis.</a:t>
                      </a:r>
                      <a:endParaRPr lang="en-US" sz="1600" dirty="0"/>
                    </a:p>
                  </a:txBody>
                  <a:tcPr/>
                </a:tc>
              </a:tr>
              <a:tr h="6250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Clostridium </a:t>
                      </a:r>
                      <a:r>
                        <a:rPr lang="en-US" sz="1600" dirty="0" err="1" smtClean="0"/>
                        <a:t>perfringens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Poultry,</a:t>
                      </a:r>
                      <a:r>
                        <a:rPr lang="en-US" sz="1600" baseline="0" dirty="0" smtClean="0"/>
                        <a:t> meat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Watery stool</a:t>
                      </a:r>
                    </a:p>
                    <a:p>
                      <a:r>
                        <a:rPr lang="en-US" sz="1600" dirty="0" smtClean="0"/>
                        <a:t>Pre-formed toxin</a:t>
                      </a:r>
                      <a:endParaRPr lang="en-US" sz="1600" dirty="0"/>
                    </a:p>
                  </a:txBody>
                  <a:tcPr/>
                </a:tc>
              </a:tr>
              <a:tr h="76200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Vibrio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cholerae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Contaminated</a:t>
                      </a:r>
                      <a:r>
                        <a:rPr lang="en-US" sz="1600" baseline="0" dirty="0" smtClean="0"/>
                        <a:t>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Severe large volume non-bloody</a:t>
                      </a:r>
                      <a:r>
                        <a:rPr lang="en-US" sz="1600" baseline="0" dirty="0" smtClean="0"/>
                        <a:t> diarrhea; toxin induced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1000" cy="1216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Cholera is a major diarrheal illness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122992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6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897"/>
          <a:stretch/>
        </p:blipFill>
        <p:spPr bwMode="auto">
          <a:xfrm>
            <a:off x="1331640" y="1648800"/>
            <a:ext cx="5135562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Cholera: Rice Water Stools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8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5% of patients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with cholera will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develop severe symptoms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79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on viral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Rotavirus - leading cause of viral gastroenteritis &amp; diarrheal deaths globally</a:t>
            </a:r>
          </a:p>
          <a:p>
            <a:pPr lvl="1"/>
            <a:r>
              <a:rPr lang="en-US" dirty="0"/>
              <a:t>Peaks during cooler </a:t>
            </a:r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Vaccine-preventable</a:t>
            </a:r>
          </a:p>
          <a:p>
            <a:r>
              <a:rPr lang="en-US" dirty="0" smtClean="0"/>
              <a:t>Adenovirus: 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to rotavirus in causing diarrhea</a:t>
            </a:r>
          </a:p>
          <a:p>
            <a:r>
              <a:rPr lang="en-US" dirty="0" smtClean="0"/>
              <a:t>Norovirus major cause of epidemic viral gastroenteritis</a:t>
            </a:r>
          </a:p>
          <a:p>
            <a:pPr lvl="1"/>
            <a:r>
              <a:rPr lang="en-US" dirty="0" smtClean="0"/>
              <a:t>Food-related</a:t>
            </a:r>
          </a:p>
          <a:p>
            <a:r>
              <a:rPr lang="en-US" dirty="0" err="1" smtClean="0"/>
              <a:t>Astrovirus</a:t>
            </a:r>
            <a:endParaRPr lang="en-US" dirty="0" smtClean="0"/>
          </a:p>
          <a:p>
            <a:pPr lvl="1"/>
            <a:r>
              <a:rPr lang="en-US" dirty="0" smtClean="0"/>
              <a:t>Seen mostly in children (hospitalized or in group care)</a:t>
            </a:r>
          </a:p>
          <a:p>
            <a:pPr lvl="1"/>
            <a:r>
              <a:rPr lang="en-US" dirty="0" smtClean="0"/>
              <a:t>Also in immunocompromised and older </a:t>
            </a:r>
            <a:r>
              <a:rPr lang="en-US" dirty="0" err="1" smtClean="0"/>
              <a:t>institutionalised</a:t>
            </a:r>
            <a:r>
              <a:rPr lang="en-US" dirty="0" smtClean="0"/>
              <a:t> patients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2780928"/>
            <a:ext cx="8001000" cy="3238872"/>
          </a:xfrm>
        </p:spPr>
        <p:txBody>
          <a:bodyPr/>
          <a:lstStyle/>
          <a:p>
            <a:r>
              <a:rPr lang="en-US" dirty="0" smtClean="0"/>
              <a:t>Hand hygiene is preventative!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 approach to diarrhea</a:t>
            </a:r>
          </a:p>
          <a:p>
            <a:r>
              <a:rPr lang="en-US" dirty="0" smtClean="0"/>
              <a:t>Outline a differential diagnosis for acute and chronic diarrhea</a:t>
            </a:r>
          </a:p>
          <a:p>
            <a:r>
              <a:rPr lang="en-US" dirty="0" smtClean="0"/>
              <a:t>Develop a management approach in light of diagnostic uncertainty</a:t>
            </a:r>
          </a:p>
          <a:p>
            <a:r>
              <a:rPr lang="en-US" dirty="0" smtClean="0"/>
              <a:t>Understand the clinical picture, diagnosis, and management of enteric fever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 smtClean="0"/>
              <a:t>Protozoal/Helminthic</a:t>
            </a:r>
            <a:r>
              <a:rPr lang="en-US" sz="3400" dirty="0" smtClean="0"/>
              <a:t> Causes of Diarrhea</a:t>
            </a:r>
            <a:endParaRPr lang="en-US" sz="3400" dirty="0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25291"/>
              </p:ext>
            </p:extLst>
          </p:nvPr>
        </p:nvGraphicFramePr>
        <p:xfrm>
          <a:off x="152400" y="2088976"/>
          <a:ext cx="8905119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0" name="Document" r:id="rId5" imgW="6032500" imgH="3200400" progId="Word.Document.12">
                  <p:embed/>
                </p:oleObj>
              </mc:Choice>
              <mc:Fallback>
                <p:oleObj name="Document" r:id="rId5" imgW="6032500" imgH="32004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88976"/>
                        <a:ext cx="8905119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236296" y="5589240"/>
            <a:ext cx="1907704" cy="1268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Differential Diagnosis of Diarrhea in HIV+ Patients</a:t>
            </a:r>
            <a:endParaRPr lang="en-US" dirty="0"/>
          </a:p>
        </p:txBody>
      </p:sp>
      <p:graphicFrame>
        <p:nvGraphicFramePr>
          <p:cNvPr id="196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01742"/>
              </p:ext>
            </p:extLst>
          </p:nvPr>
        </p:nvGraphicFramePr>
        <p:xfrm>
          <a:off x="609600" y="1677059"/>
          <a:ext cx="7562800" cy="528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3" name="Document" r:id="rId5" imgW="5638800" imgH="3937000" progId="Word.Document.12">
                  <p:embed/>
                </p:oleObj>
              </mc:Choice>
              <mc:Fallback>
                <p:oleObj name="Document" r:id="rId5" imgW="5638800" imgH="3937000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7059"/>
                        <a:ext cx="7562800" cy="5280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note about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diarrhea can be completely unrelated to the gastrointestinal tract:</a:t>
            </a:r>
          </a:p>
          <a:p>
            <a:pPr lvl="1"/>
            <a:r>
              <a:rPr lang="en-US" dirty="0" smtClean="0"/>
              <a:t>Pneumonia</a:t>
            </a:r>
          </a:p>
          <a:p>
            <a:pPr lvl="1"/>
            <a:r>
              <a:rPr lang="en-US" dirty="0" err="1" smtClean="0"/>
              <a:t>Otitis</a:t>
            </a:r>
            <a:r>
              <a:rPr lang="en-US" dirty="0" smtClean="0"/>
              <a:t> media</a:t>
            </a:r>
          </a:p>
          <a:p>
            <a:pPr lvl="1"/>
            <a:r>
              <a:rPr lang="en-US" dirty="0" smtClean="0"/>
              <a:t>Urinary tract infection</a:t>
            </a:r>
          </a:p>
          <a:p>
            <a:pPr lvl="1"/>
            <a:r>
              <a:rPr lang="en-US" dirty="0" smtClean="0"/>
              <a:t>Bacterial sepsis</a:t>
            </a:r>
          </a:p>
          <a:p>
            <a:pPr lvl="1"/>
            <a:r>
              <a:rPr lang="en-US" dirty="0" smtClean="0"/>
              <a:t>Meningitis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(big)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6549"/>
            <a:ext cx="8686800" cy="53168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of Chronic Diarrhea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7604"/>
              </p:ext>
            </p:extLst>
          </p:nvPr>
        </p:nvGraphicFramePr>
        <p:xfrm>
          <a:off x="574675" y="1844824"/>
          <a:ext cx="8001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301"/>
                <a:gridCol w="42196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Noninfectious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 </a:t>
                      </a:r>
                      <a:r>
                        <a:rPr lang="en-US" dirty="0" err="1" smtClean="0"/>
                        <a:t>enteropathy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Malabsorption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Intestinal </a:t>
                      </a:r>
                      <a:r>
                        <a:rPr lang="en-US" dirty="0" err="1" smtClean="0"/>
                        <a:t>helminths</a:t>
                      </a:r>
                      <a:r>
                        <a:rPr lang="en-US" dirty="0" smtClean="0"/>
                        <a:t> esp. </a:t>
                      </a:r>
                      <a:r>
                        <a:rPr lang="en-US" dirty="0" err="1" smtClean="0"/>
                        <a:t>strongyloidiasis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schistosomiasis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Hypolactasia</a:t>
                      </a:r>
                      <a:r>
                        <a:rPr lang="en-US" dirty="0" smtClean="0"/>
                        <a:t> (primary and post-infectious)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Isospora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Cyclospora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calcific</a:t>
                      </a:r>
                      <a:r>
                        <a:rPr lang="en-US" baseline="0" dirty="0" smtClean="0"/>
                        <a:t> pancreatitis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Cryptosporidiosis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deficiences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Giardiasis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Lymphoma esp. </a:t>
                      </a:r>
                      <a:r>
                        <a:rPr lang="en-US" dirty="0" err="1" smtClean="0"/>
                        <a:t>Burkitt’s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Enteropathogenic</a:t>
                      </a:r>
                      <a:r>
                        <a:rPr lang="en-US" baseline="0" dirty="0" smtClean="0"/>
                        <a:t> E. coli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and chronic liver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Yersinia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enterocolitica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Inflammatory</a:t>
                      </a:r>
                      <a:r>
                        <a:rPr lang="en-US" baseline="0" dirty="0" smtClean="0"/>
                        <a:t> bowel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Ileocecal</a:t>
                      </a:r>
                      <a:r>
                        <a:rPr lang="en-US" dirty="0" smtClean="0"/>
                        <a:t>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examination: cachectic, mild dehydration</a:t>
            </a:r>
          </a:p>
          <a:p>
            <a:pPr lvl="1"/>
            <a:r>
              <a:rPr lang="en-US" dirty="0" smtClean="0"/>
              <a:t>BP 100/70, HR 99, RR 16, SaO2 100% on room air, afebrile</a:t>
            </a:r>
          </a:p>
          <a:p>
            <a:pPr lvl="1"/>
            <a:r>
              <a:rPr lang="en-US" dirty="0" smtClean="0"/>
              <a:t>Normal cardiac, respiratory, abdominal examinations</a:t>
            </a:r>
          </a:p>
          <a:p>
            <a:pPr lvl="1"/>
            <a:r>
              <a:rPr lang="en-US" dirty="0" smtClean="0"/>
              <a:t>No masses/</a:t>
            </a:r>
            <a:r>
              <a:rPr lang="en-US" dirty="0" err="1" smtClean="0"/>
              <a:t>hepatosplenomegaly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262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/>
          <a:lstStyle/>
          <a:p>
            <a:r>
              <a:rPr lang="en-US" dirty="0" smtClean="0"/>
              <a:t>Step Three: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many settings, stool cultures are costly, time-consuming, and at times unnecessary</a:t>
            </a:r>
          </a:p>
          <a:p>
            <a:r>
              <a:rPr lang="en-US" dirty="0" smtClean="0"/>
              <a:t>Managing volume/electrolytes takes precedence</a:t>
            </a:r>
          </a:p>
          <a:p>
            <a:r>
              <a:rPr lang="en-US" dirty="0" smtClean="0"/>
              <a:t>Use clinical &amp; epidemiologic clues</a:t>
            </a:r>
          </a:p>
          <a:p>
            <a:r>
              <a:rPr lang="en-US" dirty="0" smtClean="0"/>
              <a:t>Obtain stool culture, ova &amp; parasites (at least 3 samples) for </a:t>
            </a:r>
            <a:r>
              <a:rPr lang="en-US" dirty="0" err="1" smtClean="0"/>
              <a:t>immuno</a:t>
            </a:r>
            <a:r>
              <a:rPr lang="en-US" dirty="0" smtClean="0"/>
              <a:t>-compromised hosts, severe bloody stool, persistent symptoms or in outbreak documentation/management</a:t>
            </a:r>
            <a:endParaRPr lang="en-US" i="1" dirty="0" smtClean="0"/>
          </a:p>
          <a:p>
            <a:r>
              <a:rPr lang="en-US" dirty="0" smtClean="0"/>
              <a:t>Test Clostridium </a:t>
            </a:r>
            <a:r>
              <a:rPr lang="en-US" dirty="0" err="1" smtClean="0"/>
              <a:t>difficile</a:t>
            </a:r>
            <a:r>
              <a:rPr lang="en-US" dirty="0" smtClean="0"/>
              <a:t> toxins A and B in </a:t>
            </a:r>
            <a:r>
              <a:rPr lang="en-US" dirty="0" err="1" smtClean="0"/>
              <a:t>nosocomial</a:t>
            </a:r>
            <a:r>
              <a:rPr lang="en-US" dirty="0" smtClean="0"/>
              <a:t>/antibiotic-associated cases</a:t>
            </a:r>
          </a:p>
          <a:p>
            <a:r>
              <a:rPr lang="en-US" dirty="0" smtClean="0"/>
              <a:t>Test for HIV in patients with chronic diarrhea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Diarrhea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CBC, </a:t>
            </a:r>
            <a:r>
              <a:rPr lang="en-US" dirty="0" err="1" smtClean="0"/>
              <a:t>lytes</a:t>
            </a:r>
            <a:endParaRPr lang="en-US" dirty="0" smtClean="0"/>
          </a:p>
          <a:p>
            <a:r>
              <a:rPr lang="en-US" dirty="0" smtClean="0"/>
              <a:t>Nutritional status: serum iron, RBC </a:t>
            </a:r>
            <a:r>
              <a:rPr lang="en-US" dirty="0" err="1" smtClean="0"/>
              <a:t>folate</a:t>
            </a:r>
            <a:r>
              <a:rPr lang="en-US" dirty="0" smtClean="0"/>
              <a:t>, vitamin B12, </a:t>
            </a:r>
          </a:p>
          <a:p>
            <a:r>
              <a:rPr lang="en-US" dirty="0" smtClean="0"/>
              <a:t>ESR, TSH, albumin </a:t>
            </a:r>
          </a:p>
          <a:p>
            <a:r>
              <a:rPr lang="en-US" dirty="0" smtClean="0"/>
              <a:t>Stool analysis if above screening tests abnormal</a:t>
            </a:r>
          </a:p>
          <a:p>
            <a:pPr lvl="1"/>
            <a:r>
              <a:rPr lang="en-US" dirty="0" smtClean="0"/>
              <a:t>stool culture, ova, </a:t>
            </a:r>
            <a:r>
              <a:rPr lang="en-US" dirty="0" err="1" smtClean="0"/>
              <a:t>parasities</a:t>
            </a:r>
            <a:endParaRPr lang="en-US" dirty="0" smtClean="0"/>
          </a:p>
          <a:p>
            <a:pPr lvl="1"/>
            <a:r>
              <a:rPr lang="en-US" dirty="0" smtClean="0"/>
              <a:t>stool weight to assess degree of diarrhea</a:t>
            </a:r>
          </a:p>
          <a:p>
            <a:pPr lvl="1"/>
            <a:r>
              <a:rPr lang="en-US" dirty="0" smtClean="0"/>
              <a:t>Fecal osmotic gap (stool electrolytes)</a:t>
            </a:r>
          </a:p>
          <a:p>
            <a:pPr lvl="1"/>
            <a:r>
              <a:rPr lang="en-US" dirty="0" smtClean="0"/>
              <a:t>Stool pH, </a:t>
            </a:r>
            <a:r>
              <a:rPr lang="en-US" dirty="0" err="1" smtClean="0"/>
              <a:t>WBCs</a:t>
            </a:r>
            <a:r>
              <a:rPr lang="en-US" dirty="0" smtClean="0"/>
              <a:t>, fat</a:t>
            </a:r>
          </a:p>
          <a:p>
            <a:pPr lvl="1"/>
            <a:r>
              <a:rPr lang="en-US" dirty="0" smtClean="0"/>
              <a:t>Fecal occult blood test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in Chronic 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film</a:t>
            </a:r>
          </a:p>
          <a:p>
            <a:pPr lvl="1"/>
            <a:r>
              <a:rPr lang="en-US" dirty="0" smtClean="0"/>
              <a:t>Can suggest pancreatic calcification</a:t>
            </a:r>
          </a:p>
          <a:p>
            <a:r>
              <a:rPr lang="en-US" dirty="0" smtClean="0"/>
              <a:t>Small bowel follow through</a:t>
            </a:r>
          </a:p>
          <a:p>
            <a:pPr lvl="1"/>
            <a:r>
              <a:rPr lang="en-US" dirty="0" err="1" smtClean="0"/>
              <a:t>jejunal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, strictures, fistulae, mucosal disease</a:t>
            </a:r>
          </a:p>
          <a:p>
            <a:r>
              <a:rPr lang="en-US" dirty="0" err="1" smtClean="0"/>
              <a:t>Endoscopy</a:t>
            </a:r>
            <a:endParaRPr lang="en-US" dirty="0" smtClean="0"/>
          </a:p>
          <a:p>
            <a:r>
              <a:rPr lang="en-US" dirty="0" smtClean="0"/>
              <a:t>Consider lactose breath test and  serum </a:t>
            </a:r>
            <a:r>
              <a:rPr lang="en-US" dirty="0" err="1" smtClean="0"/>
              <a:t>gastrin,calcitonin</a:t>
            </a:r>
            <a:r>
              <a:rPr lang="en-US" dirty="0" smtClean="0"/>
              <a:t>, VIP, </a:t>
            </a:r>
            <a:r>
              <a:rPr lang="en-US" dirty="0" err="1" smtClean="0"/>
              <a:t>somatostatin</a:t>
            </a:r>
            <a:r>
              <a:rPr lang="en-US" dirty="0" smtClean="0"/>
              <a:t>, urine 5- HIAA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</a:t>
            </a:r>
            <a:r>
              <a:rPr lang="en-US" dirty="0" err="1" smtClean="0"/>
              <a:t>yo</a:t>
            </a:r>
            <a:r>
              <a:rPr lang="en-US" dirty="0" smtClean="0"/>
              <a:t> male</a:t>
            </a:r>
          </a:p>
          <a:p>
            <a:r>
              <a:rPr lang="en-US" dirty="0" smtClean="0"/>
              <a:t>6 weeks of loose stools, 8x/day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lb</a:t>
            </a:r>
            <a:r>
              <a:rPr lang="en-US" dirty="0" smtClean="0"/>
              <a:t> weight loss over the past 6 months</a:t>
            </a:r>
          </a:p>
          <a:p>
            <a:r>
              <a:rPr lang="en-US" dirty="0" smtClean="0"/>
              <a:t>No fevers, chills, sweats</a:t>
            </a:r>
          </a:p>
        </p:txBody>
      </p:sp>
    </p:spTree>
    <p:extLst>
      <p:ext uri="{BB962C8B-B14F-4D97-AF65-F5344CB8AC3E}">
        <p14:creationId xmlns:p14="http://schemas.microsoft.com/office/powerpoint/2010/main" val="4106277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– Key Principles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of Diarrhea depends on: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Severity of disease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Acuteness of diarrhea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n-lt"/>
              </a:rPr>
              <a:t>Degree of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immunosuppression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HYDRATION is the most important part of management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Aspects of Supportive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In acute and chronic diarrhea, dehydration is an AVOIDABLE cause of death</a:t>
            </a:r>
          </a:p>
          <a:p>
            <a:pPr lvl="0"/>
            <a:r>
              <a:rPr lang="en-US" sz="3200" dirty="0" smtClean="0"/>
              <a:t>Hydration, hydration, hydration with ISOTONIC solution (e.g. NS, not D5)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Symptomatic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Symptomatic or palliative treatment may include </a:t>
            </a:r>
            <a:r>
              <a:rPr lang="en-US" sz="2600" dirty="0" err="1"/>
              <a:t>loperamide</a:t>
            </a:r>
            <a:r>
              <a:rPr lang="en-US" sz="2600" dirty="0"/>
              <a:t> 2mg after each stool, up to 10 mg per day </a:t>
            </a:r>
            <a:r>
              <a:rPr lang="en-US" sz="2600" b="1" dirty="0"/>
              <a:t>in chronic diarrhea deemed to be non-infectious</a:t>
            </a:r>
          </a:p>
          <a:p>
            <a:r>
              <a:rPr lang="en-US" sz="2600" dirty="0" smtClean="0"/>
              <a:t>ONLY </a:t>
            </a:r>
            <a:r>
              <a:rPr lang="en-US" sz="2600" dirty="0"/>
              <a:t>use if no </a:t>
            </a:r>
            <a:r>
              <a:rPr lang="en-US" sz="2600" kern="1200" dirty="0">
                <a:latin typeface="Arial" charset="0"/>
                <a:ea typeface="ＭＳ Ｐゴシック" charset="-128"/>
                <a:cs typeface="ＭＳ Ｐゴシック" charset="-128"/>
              </a:rPr>
              <a:t>clinical signs of invasive </a:t>
            </a:r>
            <a:r>
              <a:rPr lang="en-US" sz="2600" kern="1200" dirty="0" smtClean="0">
                <a:latin typeface="Arial" charset="0"/>
                <a:ea typeface="ＭＳ Ｐゴシック" charset="-128"/>
                <a:cs typeface="ＭＳ Ｐゴシック" charset="-128"/>
              </a:rPr>
              <a:t>diarrhea</a:t>
            </a:r>
          </a:p>
          <a:p>
            <a:pPr lvl="1"/>
            <a:r>
              <a:rPr lang="en-US" kern="1200" dirty="0"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kern="1200" dirty="0" smtClean="0">
                <a:latin typeface="Arial" charset="0"/>
                <a:ea typeface="ＭＳ Ｐゴシック" charset="-128"/>
                <a:cs typeface="ＭＳ Ｐゴシック" charset="-128"/>
              </a:rPr>
              <a:t>o </a:t>
            </a:r>
            <a:r>
              <a:rPr lang="en-US" kern="1200" dirty="0">
                <a:latin typeface="Arial" charset="0"/>
                <a:ea typeface="ＭＳ Ｐゴシック" charset="-128"/>
                <a:cs typeface="ＭＳ Ｐゴシック" charset="-128"/>
              </a:rPr>
              <a:t>bloody stool, </a:t>
            </a:r>
            <a:r>
              <a:rPr lang="en-US" kern="1200" dirty="0" smtClean="0">
                <a:latin typeface="Arial" charset="0"/>
                <a:ea typeface="ＭＳ Ｐゴシック" charset="-128"/>
                <a:cs typeface="ＭＳ Ｐゴシック" charset="-128"/>
              </a:rPr>
              <a:t>fever or abdominal pain</a:t>
            </a:r>
          </a:p>
          <a:p>
            <a:r>
              <a:rPr lang="en-US" sz="2600" b="1" kern="1200" dirty="0" smtClean="0">
                <a:latin typeface="Arial" charset="0"/>
                <a:ea typeface="ＭＳ Ｐゴシック" charset="-128"/>
                <a:cs typeface="ＭＳ Ｐゴシック" charset="-128"/>
              </a:rPr>
              <a:t>Not </a:t>
            </a:r>
            <a:r>
              <a:rPr lang="en-US" sz="2600" b="1" kern="1200" dirty="0">
                <a:latin typeface="Arial" charset="0"/>
                <a:ea typeface="ＭＳ Ｐゴシック" charset="-128"/>
                <a:cs typeface="ＭＳ Ｐゴシック" charset="-128"/>
              </a:rPr>
              <a:t>recommended for use in children—increases disease severity and </a:t>
            </a:r>
            <a:r>
              <a:rPr lang="en-US" sz="2600" b="1" kern="1200" dirty="0" smtClean="0">
                <a:latin typeface="Arial" charset="0"/>
                <a:ea typeface="ＭＳ Ｐゴシック" charset="-128"/>
                <a:cs typeface="ＭＳ Ｐゴシック" charset="-128"/>
              </a:rPr>
              <a:t>complications</a:t>
            </a:r>
            <a:endParaRPr lang="en-US" sz="2600" b="1" kern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620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Especially in children, focus on hydration!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 unnecessary laboratory tests or medications. </a:t>
            </a:r>
          </a:p>
          <a:p>
            <a:r>
              <a:rPr lang="en-US" dirty="0" smtClean="0"/>
              <a:t>Use ORS for rehydration</a:t>
            </a:r>
          </a:p>
          <a:p>
            <a:pPr lvl="1"/>
            <a:r>
              <a:rPr lang="en-US" dirty="0" smtClean="0"/>
              <a:t>Reassess rapidly, within 3–4 hours</a:t>
            </a:r>
          </a:p>
          <a:p>
            <a:pPr lvl="1"/>
            <a:r>
              <a:rPr lang="en-US" dirty="0" smtClean="0"/>
              <a:t>Zinc </a:t>
            </a:r>
            <a:r>
              <a:rPr lang="en-US" altLang="en-US" dirty="0"/>
              <a:t>10-30mg per day x 5-7 </a:t>
            </a:r>
            <a:r>
              <a:rPr lang="en-US" altLang="en-US" dirty="0" smtClean="0"/>
              <a:t>days (RCT evidence to decrease morbidity)</a:t>
            </a:r>
            <a:endParaRPr lang="en-US" dirty="0" smtClean="0"/>
          </a:p>
          <a:p>
            <a:r>
              <a:rPr lang="en-US" dirty="0" smtClean="0"/>
              <a:t>When dehydration is corrected, rapid re-alimentation</a:t>
            </a:r>
          </a:p>
          <a:p>
            <a:pPr lvl="1"/>
            <a:r>
              <a:rPr lang="en-US" dirty="0" smtClean="0"/>
              <a:t>Normal food or age-appropriate unrestricted diet.</a:t>
            </a:r>
          </a:p>
          <a:p>
            <a:pPr lvl="1"/>
            <a:r>
              <a:rPr lang="en-US" dirty="0" smtClean="0"/>
              <a:t>Continue breastfeeding.</a:t>
            </a:r>
          </a:p>
          <a:p>
            <a:r>
              <a:rPr lang="en-US" dirty="0" smtClean="0"/>
              <a:t>Administer additional ORS for ongoing losses through diarrhea.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740352" y="5949280"/>
            <a:ext cx="1403648" cy="9087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88640"/>
            <a:ext cx="8001000" cy="1216025"/>
          </a:xfrm>
        </p:spPr>
        <p:txBody>
          <a:bodyPr/>
          <a:lstStyle/>
          <a:p>
            <a:r>
              <a:rPr lang="en-US" dirty="0" smtClean="0"/>
              <a:t>Management of Dehydration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24000"/>
            <a:ext cx="7620000" cy="53114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Oral Rehydration Salts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87" y="2110036"/>
            <a:ext cx="5859613" cy="322396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deficit replacement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3836640"/>
          </a:xfrm>
        </p:spPr>
        <p:txBody>
          <a:bodyPr/>
          <a:lstStyle/>
          <a:p>
            <a:r>
              <a:rPr lang="en-US" dirty="0" smtClean="0"/>
              <a:t>For severe volume depletion, use normal saline to replace deficit</a:t>
            </a:r>
          </a:p>
          <a:p>
            <a:r>
              <a:rPr lang="en-US" dirty="0" smtClean="0"/>
              <a:t>Transition to ORS when dehydration moderate – mild unless:</a:t>
            </a:r>
          </a:p>
          <a:p>
            <a:pPr lvl="1"/>
            <a:r>
              <a:rPr lang="en-US" sz="2200" dirty="0" smtClean="0"/>
              <a:t>Unable to take ORS (confusion, ileus)</a:t>
            </a:r>
          </a:p>
          <a:p>
            <a:pPr lvl="1"/>
            <a:r>
              <a:rPr lang="en-US" sz="2200" dirty="0" smtClean="0"/>
              <a:t>Caretaker unable to provider ORS</a:t>
            </a:r>
          </a:p>
          <a:p>
            <a:pPr lvl="1"/>
            <a:r>
              <a:rPr lang="en-US" sz="2200" dirty="0" smtClean="0"/>
              <a:t>Persistent vomiting</a:t>
            </a:r>
          </a:p>
          <a:p>
            <a:pPr lvl="1"/>
            <a:r>
              <a:rPr lang="en-US" sz="2200" dirty="0" smtClean="0"/>
              <a:t>Severe electrolyte abnormalities requiring closer monitoring/replacement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4902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deficit replacement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(60ml/kg/h) vs Standard (20ml/kg/h) replacement no different</a:t>
            </a:r>
          </a:p>
          <a:p>
            <a:r>
              <a:rPr lang="en-US" dirty="0" smtClean="0"/>
              <a:t>Typically replace </a:t>
            </a:r>
            <a:r>
              <a:rPr lang="en-US" dirty="0"/>
              <a:t>½ deficit over 8 hours and the remaining ½ over </a:t>
            </a:r>
            <a:r>
              <a:rPr lang="en-US" dirty="0" smtClean="0"/>
              <a:t>16h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hyponatremic</a:t>
            </a:r>
            <a:r>
              <a:rPr lang="en-US" dirty="0" smtClean="0"/>
              <a:t>/</a:t>
            </a:r>
            <a:r>
              <a:rPr lang="en-US" dirty="0" err="1" smtClean="0"/>
              <a:t>hypernatremic</a:t>
            </a:r>
            <a:r>
              <a:rPr lang="en-US" dirty="0" smtClean="0"/>
              <a:t>, will need to vary fluid choice and rate of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7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fluids in children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95324"/>
              </p:ext>
            </p:extLst>
          </p:nvPr>
        </p:nvGraphicFramePr>
        <p:xfrm>
          <a:off x="467544" y="2204864"/>
          <a:ext cx="8280921" cy="21686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60307"/>
                <a:gridCol w="2760307"/>
                <a:gridCol w="2760307"/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Body weight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maintenance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100:50:20)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Hourly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maintenance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(4:2:1)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1-10 kg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cc/kg/day          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cc/kg/</a:t>
                      </a:r>
                      <a:r>
                        <a:rPr lang="en-US" sz="2000" dirty="0" err="1">
                          <a:effectLst/>
                        </a:rPr>
                        <a:t>hr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11-20 kg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 cc/kg/day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cc/kg/hr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&gt;20 kg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 cc/kg/day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1cc/kg/</a:t>
                      </a:r>
                      <a:r>
                        <a:rPr lang="en-US" sz="2000" dirty="0" err="1">
                          <a:effectLst/>
                        </a:rPr>
                        <a:t>hr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71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infectious causes of acute diarrhea require treatment in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715278"/>
              </p:ext>
            </p:extLst>
          </p:nvPr>
        </p:nvGraphicFramePr>
        <p:xfrm>
          <a:off x="533400" y="2368323"/>
          <a:ext cx="8229600" cy="435939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74504"/>
                <a:gridCol w="5055096"/>
              </a:tblGrid>
              <a:tr h="332398">
                <a:tc>
                  <a:txBody>
                    <a:bodyPr/>
                    <a:lstStyle/>
                    <a:p>
                      <a:r>
                        <a:rPr lang="en-US" dirty="0" smtClean="0"/>
                        <a:t>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60619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Shigella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Ciprofloxacin 500 mg 2×/day for 3 days, or Ceftriaxone 1g IV q24h</a:t>
                      </a:r>
                      <a:endParaRPr lang="en-US" sz="1600" dirty="0"/>
                    </a:p>
                  </a:txBody>
                  <a:tcPr/>
                </a:tc>
              </a:tr>
              <a:tr h="526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</a:t>
                      </a:r>
                      <a:r>
                        <a:rPr lang="en-US" sz="1600" dirty="0" err="1" smtClean="0"/>
                        <a:t>typhoidal</a:t>
                      </a:r>
                      <a:r>
                        <a:rPr lang="en-US" sz="1600" baseline="0" dirty="0" smtClean="0"/>
                        <a:t> salmonella if immunocompromised, invasive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Ciprofloxacin 500 mg 2×/day for 5 days, or Ceftriaxone 1g IV q24h</a:t>
                      </a:r>
                    </a:p>
                  </a:txBody>
                  <a:tcPr/>
                </a:tc>
              </a:tr>
              <a:tr h="3284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 Coli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Ciprofloxacin 500 mg 2×/day for 3 days</a:t>
                      </a:r>
                      <a:endParaRPr lang="en-US" sz="1600" dirty="0"/>
                    </a:p>
                  </a:txBody>
                  <a:tcPr/>
                </a:tc>
              </a:tr>
              <a:tr h="3284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Campylobacter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Azithromycin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mg 1×/day for 3 days</a:t>
                      </a:r>
                      <a:endParaRPr lang="en-US" sz="1600" dirty="0"/>
                    </a:p>
                  </a:txBody>
                  <a:tcPr/>
                </a:tc>
              </a:tr>
              <a:tr h="5738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Clostridium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difficile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Metronidazole 500mg 3x/d x 10d</a:t>
                      </a:r>
                      <a:r>
                        <a:rPr lang="en-US" sz="1600" baseline="0" dirty="0" smtClean="0"/>
                        <a:t> (mild/mod)</a:t>
                      </a:r>
                    </a:p>
                    <a:p>
                      <a:r>
                        <a:rPr lang="en-US" sz="1600" baseline="0" dirty="0" err="1" smtClean="0"/>
                        <a:t>Vancomycin</a:t>
                      </a:r>
                      <a:r>
                        <a:rPr lang="en-US" sz="1600" baseline="0" dirty="0" smtClean="0"/>
                        <a:t> 125 mg orally QID x 14d(severe)</a:t>
                      </a:r>
                      <a:endParaRPr lang="en-US" sz="1600" dirty="0"/>
                    </a:p>
                  </a:txBody>
                  <a:tcPr/>
                </a:tc>
              </a:tr>
              <a:tr h="96949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Protozoal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r>
                        <a:rPr lang="en-US" sz="1600" dirty="0" err="1" smtClean="0"/>
                        <a:t>Giardia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lamblia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Entamoeba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histolytica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Metronidazole 500mg 3x/d x 10d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Metronidazole 800mg 3x/d x 5d</a:t>
                      </a:r>
                      <a:r>
                        <a:rPr lang="en-US" sz="1600" baseline="0" dirty="0" smtClean="0"/>
                        <a:t> then luminal agent </a:t>
                      </a:r>
                      <a:r>
                        <a:rPr lang="en-US" sz="1600" baseline="0" dirty="0" err="1" smtClean="0"/>
                        <a:t>ie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paramomycin</a:t>
                      </a:r>
                      <a:endParaRPr lang="en-US" sz="1600" dirty="0"/>
                    </a:p>
                  </a:txBody>
                  <a:tcPr/>
                </a:tc>
              </a:tr>
              <a:tr h="49184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Vibrio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cholerae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Doxycycline</a:t>
                      </a:r>
                      <a:r>
                        <a:rPr lang="en-US" sz="1600" baseline="0" dirty="0" smtClean="0"/>
                        <a:t> 300mg </a:t>
                      </a:r>
                      <a:r>
                        <a:rPr lang="en-US" sz="1600" baseline="0" dirty="0" err="1" smtClean="0"/>
                        <a:t>po</a:t>
                      </a:r>
                      <a:r>
                        <a:rPr lang="en-US" sz="1600" baseline="0" dirty="0" smtClean="0"/>
                        <a:t> x1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 to Diarrhea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6465446"/>
              </p:ext>
            </p:extLst>
          </p:nvPr>
        </p:nvGraphicFramePr>
        <p:xfrm>
          <a:off x="566738" y="1676400"/>
          <a:ext cx="8001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89813" cy="1216025"/>
          </a:xfrm>
        </p:spPr>
        <p:txBody>
          <a:bodyPr/>
          <a:lstStyle/>
          <a:p>
            <a:r>
              <a:rPr lang="en-US" dirty="0" smtClean="0"/>
              <a:t>Which infectious causes of acute diarrhea require treatment in children?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88388"/>
              </p:ext>
            </p:extLst>
          </p:nvPr>
        </p:nvGraphicFramePr>
        <p:xfrm>
          <a:off x="539552" y="1844824"/>
          <a:ext cx="8229600" cy="44136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70448"/>
                <a:gridCol w="5559152"/>
              </a:tblGrid>
              <a:tr h="39683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73229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Shigella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Ceftriaxone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50-100 mg/kg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daily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 for 2-5 days</a:t>
                      </a:r>
                      <a:endParaRPr lang="en-US" dirty="0"/>
                    </a:p>
                  </a:txBody>
                  <a:tcPr/>
                </a:tc>
              </a:tr>
              <a:tr h="396836">
                <a:tc>
                  <a:txBody>
                    <a:bodyPr/>
                    <a:lstStyle/>
                    <a:p>
                      <a:r>
                        <a:rPr lang="en-US" dirty="0" smtClean="0"/>
                        <a:t>E Coli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Ceftriaxone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50-100 mg/kg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daily 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2-5 days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trimoxazole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15mg/kg daily for 5d if &gt;1mo</a:t>
                      </a:r>
                      <a:endParaRPr lang="en-US" dirty="0"/>
                    </a:p>
                  </a:txBody>
                  <a:tcPr/>
                </a:tc>
              </a:tr>
              <a:tr h="396836">
                <a:tc>
                  <a:txBody>
                    <a:bodyPr/>
                    <a:lstStyle/>
                    <a:p>
                      <a:r>
                        <a:rPr lang="en-US" dirty="0" smtClean="0"/>
                        <a:t>Campylobacter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Azithromycin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mg/kg early after disease onset</a:t>
                      </a:r>
                      <a:endParaRPr lang="en-US" dirty="0"/>
                    </a:p>
                  </a:txBody>
                  <a:tcPr/>
                </a:tc>
              </a:tr>
              <a:tr h="693170">
                <a:tc>
                  <a:txBody>
                    <a:bodyPr/>
                    <a:lstStyle/>
                    <a:p>
                      <a:r>
                        <a:rPr lang="en-US" dirty="0" smtClean="0"/>
                        <a:t>Clostridium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difficile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Metronidazole</a:t>
                      </a:r>
                      <a:r>
                        <a:rPr lang="en-US" baseline="0" dirty="0" smtClean="0"/>
                        <a:t> (mild/mod)</a:t>
                      </a:r>
                    </a:p>
                    <a:p>
                      <a:r>
                        <a:rPr lang="en-US" baseline="0" dirty="0" err="1" smtClean="0"/>
                        <a:t>Vancomycin</a:t>
                      </a:r>
                      <a:r>
                        <a:rPr lang="en-US" baseline="0" dirty="0" smtClean="0"/>
                        <a:t> (severe)</a:t>
                      </a:r>
                      <a:endParaRPr lang="en-US" dirty="0"/>
                    </a:p>
                  </a:txBody>
                  <a:tcPr/>
                </a:tc>
              </a:tr>
              <a:tr h="9784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Protozoal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Giardia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lamblia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Entamoeba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histolytica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Metronidazole</a:t>
                      </a:r>
                      <a:endParaRPr lang="en-US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mg/kg 3x/day for 5 days (alt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albendazole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400mg daily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 5-10d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mg/kg 3x/day for 5 days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days if severe</a:t>
                      </a:r>
                      <a:endParaRPr lang="en-US" dirty="0"/>
                    </a:p>
                  </a:txBody>
                  <a:tcPr/>
                </a:tc>
              </a:tr>
              <a:tr h="3523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Vibrio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cholerae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Azithromycin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mg/kg single dose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diarrheal illness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lvl="1" indent="-469900">
              <a:buFont typeface="Wingdings" charset="2"/>
              <a:buChar char="o"/>
            </a:pPr>
            <a:r>
              <a:rPr lang="en-US" dirty="0"/>
              <a:t>Zinc therapy for children aged 5 years or younger reduces morbidity and &amp; all causes of diarrhea when used prophylactically.</a:t>
            </a:r>
          </a:p>
          <a:p>
            <a:r>
              <a:rPr lang="en-US" sz="2600" dirty="0" smtClean="0"/>
              <a:t>Breastfeeding to age 2 or longer</a:t>
            </a:r>
          </a:p>
          <a:p>
            <a:r>
              <a:rPr lang="en-US" sz="2600" dirty="0" smtClean="0"/>
              <a:t>Even in HIV-endemic areas with limitations in access to clean water, exclusive breastfeeding improves mortality by decreased diarrheal risk, despite risk of HIV transmission</a:t>
            </a:r>
          </a:p>
          <a:p>
            <a:r>
              <a:rPr lang="en-US" sz="2600" dirty="0" smtClean="0"/>
              <a:t>Vaccination (e.g. Rotavirus)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5447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diarrhea in HIV+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Bacterial causes: treat as in healthy adults</a:t>
            </a:r>
          </a:p>
          <a:p>
            <a:pPr lvl="1"/>
            <a:r>
              <a:rPr lang="en-US" dirty="0" smtClean="0"/>
              <a:t>Also treat non-</a:t>
            </a:r>
            <a:r>
              <a:rPr lang="en-US" dirty="0" err="1" smtClean="0"/>
              <a:t>typhoidal</a:t>
            </a:r>
            <a:r>
              <a:rPr lang="en-US" dirty="0" smtClean="0"/>
              <a:t> salmonella</a:t>
            </a:r>
          </a:p>
          <a:p>
            <a:r>
              <a:rPr lang="en-US" dirty="0" smtClean="0"/>
              <a:t>For parasitic infections: </a:t>
            </a:r>
          </a:p>
          <a:p>
            <a:endParaRPr lang="en-US" dirty="0"/>
          </a:p>
        </p:txBody>
      </p:sp>
      <p:graphicFrame>
        <p:nvGraphicFramePr>
          <p:cNvPr id="271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76146"/>
              </p:ext>
            </p:extLst>
          </p:nvPr>
        </p:nvGraphicFramePr>
        <p:xfrm>
          <a:off x="2322388" y="3334191"/>
          <a:ext cx="6642100" cy="352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2" name="Document" r:id="rId4" imgW="6032500" imgH="3200400" progId="Word.Document.12">
                  <p:embed/>
                </p:oleObj>
              </mc:Choice>
              <mc:Fallback>
                <p:oleObj name="Document" r:id="rId4" imgW="6032500" imgH="32004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388" y="3334191"/>
                        <a:ext cx="6642100" cy="3523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884368" y="6021288"/>
            <a:ext cx="1259632" cy="8367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 to management in adults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778000"/>
            <a:ext cx="80899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76200"/>
            <a:ext cx="8001000" cy="1216025"/>
          </a:xfrm>
        </p:spPr>
        <p:txBody>
          <a:bodyPr/>
          <a:lstStyle/>
          <a:p>
            <a:r>
              <a:rPr lang="en-US" sz="3400" dirty="0" smtClean="0"/>
              <a:t>Sample algorithmic approach to acute diarrhea in low-income settings</a:t>
            </a:r>
            <a:endParaRPr lang="en-US" sz="3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367587"/>
              </p:ext>
            </p:extLst>
          </p:nvPr>
        </p:nvGraphicFramePr>
        <p:xfrm>
          <a:off x="914400" y="1524000"/>
          <a:ext cx="801672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approach to acute bloody diarrhea in children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4" y="1690252"/>
            <a:ext cx="8016886" cy="516774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approach to chronic diarrhea in HIV-endemic settings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</a:t>
            </a:r>
            <a:r>
              <a:rPr lang="en-US" dirty="0" err="1" smtClean="0"/>
              <a:t>yo</a:t>
            </a:r>
            <a:r>
              <a:rPr lang="en-US" dirty="0" smtClean="0"/>
              <a:t> male</a:t>
            </a:r>
          </a:p>
          <a:p>
            <a:r>
              <a:rPr lang="en-US" dirty="0" smtClean="0"/>
              <a:t>6 weeks of loose stools 8x/day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lb</a:t>
            </a:r>
            <a:r>
              <a:rPr lang="en-US" dirty="0" smtClean="0"/>
              <a:t> weight loss over the last 6 months</a:t>
            </a:r>
          </a:p>
          <a:p>
            <a:r>
              <a:rPr lang="en-US" dirty="0" smtClean="0"/>
              <a:t>No fevers, chills, sweats</a:t>
            </a:r>
          </a:p>
        </p:txBody>
      </p:sp>
    </p:spTree>
    <p:extLst>
      <p:ext uri="{BB962C8B-B14F-4D97-AF65-F5344CB8AC3E}">
        <p14:creationId xmlns:p14="http://schemas.microsoft.com/office/powerpoint/2010/main" val="414558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sent for HIV: serology positive</a:t>
            </a:r>
          </a:p>
          <a:p>
            <a:r>
              <a:rPr lang="en-US" dirty="0" smtClean="0"/>
              <a:t>CD4 </a:t>
            </a:r>
            <a:r>
              <a:rPr lang="en-US" dirty="0"/>
              <a:t>count </a:t>
            </a:r>
            <a:r>
              <a:rPr lang="en-US" dirty="0" smtClean="0"/>
              <a:t>120</a:t>
            </a:r>
          </a:p>
          <a:p>
            <a:r>
              <a:rPr lang="en-US" dirty="0" smtClean="0"/>
              <a:t>Stool sent for O&amp;P</a:t>
            </a:r>
          </a:p>
          <a:p>
            <a:pPr lvl="1"/>
            <a:r>
              <a:rPr lang="en-US" dirty="0" smtClean="0"/>
              <a:t>Cryptosporidium</a:t>
            </a:r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Started on antiretroviral therapy</a:t>
            </a:r>
          </a:p>
          <a:p>
            <a:pPr lvl="1"/>
            <a:r>
              <a:rPr lang="en-US" dirty="0" smtClean="0"/>
              <a:t>Diarrhea resolved within 2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3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/>
          <a:lstStyle/>
          <a:p>
            <a:r>
              <a:rPr lang="en-US" dirty="0" smtClean="0"/>
              <a:t>Enteric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561035"/>
            <a:ext cx="7772400" cy="1362075"/>
          </a:xfrm>
        </p:spPr>
        <p:txBody>
          <a:bodyPr/>
          <a:lstStyle/>
          <a:p>
            <a:r>
              <a:rPr lang="en-US" dirty="0" smtClean="0"/>
              <a:t>History &amp; Physical Exam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060848"/>
            <a:ext cx="7772400" cy="1500187"/>
          </a:xfrm>
        </p:spPr>
        <p:txBody>
          <a:bodyPr/>
          <a:lstStyle/>
          <a:p>
            <a:r>
              <a:rPr lang="en-US" sz="2400" dirty="0" smtClean="0"/>
              <a:t>Step One: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Fever and intestinal inflammation</a:t>
            </a:r>
          </a:p>
          <a:p>
            <a:r>
              <a:rPr lang="en-US" dirty="0" smtClean="0"/>
              <a:t>Sometimes referred to as “typhoid fever”</a:t>
            </a:r>
          </a:p>
          <a:p>
            <a:r>
              <a:rPr lang="en-US" dirty="0"/>
              <a:t>Caused by:</a:t>
            </a:r>
          </a:p>
          <a:p>
            <a:pPr lvl="1"/>
            <a:r>
              <a:rPr lang="en-US" dirty="0"/>
              <a:t>Salmonella </a:t>
            </a:r>
            <a:r>
              <a:rPr lang="en-US" dirty="0" err="1"/>
              <a:t>enterica</a:t>
            </a:r>
            <a:r>
              <a:rPr lang="en-US" dirty="0"/>
              <a:t> </a:t>
            </a:r>
            <a:r>
              <a:rPr lang="en-US" dirty="0" err="1"/>
              <a:t>serovar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dirty="0" err="1" smtClean="0"/>
              <a:t>yphi</a:t>
            </a:r>
            <a:r>
              <a:rPr lang="en-US" dirty="0" smtClean="0"/>
              <a:t> </a:t>
            </a:r>
            <a:r>
              <a:rPr lang="en-US" dirty="0"/>
              <a:t>(Typhoid)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aratyphi</a:t>
            </a:r>
            <a:r>
              <a:rPr lang="en-US" dirty="0" smtClean="0"/>
              <a:t> </a:t>
            </a:r>
            <a:r>
              <a:rPr lang="en-US" dirty="0"/>
              <a:t>A, B, or C (Paratyphoid)</a:t>
            </a:r>
          </a:p>
          <a:p>
            <a:pPr lvl="2"/>
            <a:r>
              <a:rPr lang="en-US" dirty="0"/>
              <a:t>Less severe illness</a:t>
            </a:r>
          </a:p>
          <a:p>
            <a:pPr lvl="1"/>
            <a:r>
              <a:rPr lang="en-US" dirty="0"/>
              <a:t>Humans are only natural host and </a:t>
            </a:r>
            <a:r>
              <a:rPr lang="en-US" dirty="0" smtClean="0"/>
              <a:t>reservoir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34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via fecal contamination of food/water</a:t>
            </a:r>
          </a:p>
          <a:p>
            <a:r>
              <a:rPr lang="en-US" dirty="0" smtClean="0"/>
              <a:t>Highest incidence in low-income settings:</a:t>
            </a:r>
          </a:p>
          <a:p>
            <a:pPr lvl="1"/>
            <a:r>
              <a:rPr lang="en-US" dirty="0" smtClean="0"/>
              <a:t>South-central Asia &gt; South-east Asia/Southern Africa &gt; Asia, Africa, Latin-America, Oceania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 of Enteric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4088"/>
            <a:ext cx="8397750" cy="4267200"/>
          </a:xfrm>
        </p:spPr>
        <p:txBody>
          <a:bodyPr/>
          <a:lstStyle/>
          <a:p>
            <a:r>
              <a:rPr lang="en-US" sz="2600" dirty="0" smtClean="0"/>
              <a:t>In endemic areas, mostly seen in young adults &amp; travelers</a:t>
            </a:r>
          </a:p>
          <a:p>
            <a:r>
              <a:rPr lang="en-US" sz="2600" dirty="0" smtClean="0"/>
              <a:t>Fever ≥ 3 weeks</a:t>
            </a:r>
          </a:p>
          <a:p>
            <a:r>
              <a:rPr lang="en-US" sz="2600" dirty="0" smtClean="0"/>
              <a:t>Dull frontal headache</a:t>
            </a:r>
          </a:p>
          <a:p>
            <a:r>
              <a:rPr lang="en-US" sz="2600" dirty="0" err="1" smtClean="0"/>
              <a:t>Bacteremia</a:t>
            </a:r>
            <a:r>
              <a:rPr lang="en-US" sz="2600" dirty="0" smtClean="0"/>
              <a:t>, sepsis</a:t>
            </a:r>
          </a:p>
          <a:p>
            <a:r>
              <a:rPr lang="en-US" sz="2600" dirty="0" smtClean="0"/>
              <a:t>Variable gastrointestinal symptoms: normal bowel habits, constipation (adults), or diarrhea (children)</a:t>
            </a:r>
          </a:p>
          <a:p>
            <a:r>
              <a:rPr lang="en-US" sz="2600" dirty="0" smtClean="0"/>
              <a:t>Dry cough, SOB, liver dysfunction, anorexia, nausea</a:t>
            </a:r>
          </a:p>
          <a:p>
            <a:r>
              <a:rPr lang="en-US" sz="2600" dirty="0" smtClean="0"/>
              <a:t>Relative bradycardia, Rose spots (lasting 48h)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Clinical picture</a:t>
            </a:r>
          </a:p>
          <a:p>
            <a:r>
              <a:rPr lang="en-US" sz="2600" dirty="0" smtClean="0"/>
              <a:t>Laboratory diagnosis: isolate </a:t>
            </a:r>
            <a:r>
              <a:rPr lang="en-US" sz="2600" i="1" dirty="0" smtClean="0"/>
              <a:t>S. </a:t>
            </a:r>
            <a:r>
              <a:rPr lang="en-US" sz="2600" i="1" dirty="0" err="1" smtClean="0"/>
              <a:t>typhi/paratyphi</a:t>
            </a:r>
            <a:r>
              <a:rPr lang="en-US" sz="2600" i="1" dirty="0" smtClean="0"/>
              <a:t> </a:t>
            </a:r>
            <a:r>
              <a:rPr lang="en-US" sz="2600" dirty="0" smtClean="0"/>
              <a:t>from blood/bone marrow/duodenal aspirate/stool</a:t>
            </a:r>
          </a:p>
          <a:p>
            <a:r>
              <a:rPr lang="en-US" sz="2600" dirty="0" smtClean="0"/>
              <a:t>Blood culture mainstay for diagnosis</a:t>
            </a:r>
          </a:p>
          <a:p>
            <a:r>
              <a:rPr lang="en-US" sz="2600" dirty="0" smtClean="0"/>
              <a:t>Test extra-intestinal isolates for </a:t>
            </a:r>
            <a:r>
              <a:rPr lang="en-US" sz="2600" dirty="0" err="1" smtClean="0"/>
              <a:t>nalidixic</a:t>
            </a:r>
            <a:r>
              <a:rPr lang="en-US" sz="2600" dirty="0" smtClean="0"/>
              <a:t> acid resistance in microbiology lab (suggests decreased </a:t>
            </a:r>
            <a:r>
              <a:rPr lang="en-US" sz="2600" dirty="0" err="1" smtClean="0"/>
              <a:t>fluoroquinolone</a:t>
            </a:r>
            <a:r>
              <a:rPr lang="en-US" sz="2600" dirty="0" smtClean="0"/>
              <a:t> susceptibility)</a:t>
            </a:r>
          </a:p>
          <a:p>
            <a:r>
              <a:rPr lang="en-US" sz="2600" dirty="0" smtClean="0"/>
              <a:t>Acute and convalescent serology available</a:t>
            </a:r>
            <a:endParaRPr lang="en-US" sz="2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841800"/>
              </p:ext>
            </p:extLst>
          </p:nvPr>
        </p:nvGraphicFramePr>
        <p:xfrm>
          <a:off x="702229" y="1713057"/>
          <a:ext cx="8262259" cy="51003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62062"/>
                <a:gridCol w="1219200"/>
                <a:gridCol w="1145858"/>
                <a:gridCol w="743223"/>
                <a:gridCol w="1719898"/>
                <a:gridCol w="1219200"/>
                <a:gridCol w="952818"/>
              </a:tblGrid>
              <a:tr h="370840"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First-line</a:t>
                      </a:r>
                      <a:r>
                        <a:rPr lang="en-US" sz="1400" baseline="0" dirty="0" smtClean="0"/>
                        <a:t> oral drug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Second-line</a:t>
                      </a:r>
                      <a:r>
                        <a:rPr lang="en-US" sz="1400" baseline="0" dirty="0" smtClean="0"/>
                        <a:t> oral drug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Antibiotic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Daily</a:t>
                      </a:r>
                      <a:r>
                        <a:rPr lang="en-US" sz="1400" baseline="0" dirty="0" smtClean="0"/>
                        <a:t> dose mg/kg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Antibiotic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Daily</a:t>
                      </a:r>
                      <a:r>
                        <a:rPr lang="en-US" sz="1400" baseline="0" dirty="0" smtClean="0"/>
                        <a:t> dose mg/kg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1400" dirty="0" smtClean="0"/>
                        <a:t>Uncomplicated</a:t>
                      </a:r>
                      <a:r>
                        <a:rPr lang="en-US" sz="1400" baseline="0" dirty="0" smtClean="0"/>
                        <a:t> typhoid at home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Fully susceptible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Chloramphenicol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Amoxicillin</a:t>
                      </a:r>
                    </a:p>
                    <a:p>
                      <a:r>
                        <a:rPr lang="en-US" sz="1400" dirty="0" smtClean="0"/>
                        <a:t>TMP-SMX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50-75</a:t>
                      </a:r>
                    </a:p>
                    <a:p>
                      <a:r>
                        <a:rPr lang="en-US" sz="1400" dirty="0" smtClean="0"/>
                        <a:t>75-100</a:t>
                      </a:r>
                    </a:p>
                    <a:p>
                      <a:r>
                        <a:rPr lang="en-US" sz="1400" dirty="0" smtClean="0"/>
                        <a:t>8/40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14-21</a:t>
                      </a:r>
                    </a:p>
                    <a:p>
                      <a:r>
                        <a:rPr lang="en-US" sz="1400" dirty="0" smtClean="0"/>
                        <a:t>14</a:t>
                      </a:r>
                    </a:p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Multi-drug resistant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Azithromycin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Cefixime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8-10</a:t>
                      </a:r>
                    </a:p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</a:p>
                    <a:p>
                      <a:r>
                        <a:rPr lang="en-US" sz="1400" dirty="0" smtClean="0"/>
                        <a:t>7-14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Nalidixic</a:t>
                      </a:r>
                      <a:r>
                        <a:rPr lang="en-US" sz="1400" baseline="0" dirty="0" smtClean="0"/>
                        <a:t> acid resistant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Azithromycin</a:t>
                      </a:r>
                    </a:p>
                    <a:p>
                      <a:r>
                        <a:rPr lang="en-US" sz="1400" dirty="0" err="1" smtClean="0"/>
                        <a:t>Cefixime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8-10</a:t>
                      </a:r>
                    </a:p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</a:p>
                    <a:p>
                      <a:r>
                        <a:rPr lang="en-US" sz="1400" dirty="0" smtClean="0"/>
                        <a:t>7-14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1400" dirty="0" smtClean="0"/>
                        <a:t>Severe typhoid in</a:t>
                      </a:r>
                      <a:r>
                        <a:rPr lang="en-US" sz="1400" baseline="0" dirty="0" smtClean="0"/>
                        <a:t> hospital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Fully susceptible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Chloramphenicol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Ampicillin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</a:p>
                    <a:p>
                      <a:r>
                        <a:rPr lang="en-US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14-21</a:t>
                      </a:r>
                    </a:p>
                    <a:p>
                      <a:r>
                        <a:rPr lang="en-US" sz="1400" dirty="0" smtClean="0"/>
                        <a:t>10-14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Multi-drug resistant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Ceftriaxone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Cefotaxime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</a:p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Nalidixic</a:t>
                      </a:r>
                      <a:r>
                        <a:rPr lang="en-US" sz="1400" baseline="0" dirty="0" smtClean="0"/>
                        <a:t> acid resistant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Ceftriaxone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Cefotaxime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</a:p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10-14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carriage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10% of people with untreated typhoid fever shed S. </a:t>
            </a:r>
            <a:r>
              <a:rPr lang="en-US" sz="2600" dirty="0" err="1" smtClean="0"/>
              <a:t>typhi</a:t>
            </a:r>
            <a:r>
              <a:rPr lang="en-US" sz="2600" dirty="0" smtClean="0"/>
              <a:t> in stool x 3 months</a:t>
            </a:r>
          </a:p>
          <a:p>
            <a:r>
              <a:rPr lang="en-US" sz="2600" dirty="0" smtClean="0"/>
              <a:t>1-5% become chronic carriers</a:t>
            </a:r>
          </a:p>
          <a:p>
            <a:r>
              <a:rPr lang="en-US" sz="2600" dirty="0" smtClean="0"/>
              <a:t>Higher rates of carriage in women, all &gt;50yo, and patients with </a:t>
            </a:r>
            <a:r>
              <a:rPr lang="en-US" sz="2600" dirty="0" err="1" smtClean="0"/>
              <a:t>schistosomiasis</a:t>
            </a:r>
            <a:r>
              <a:rPr lang="en-US" sz="2600" dirty="0" smtClean="0"/>
              <a:t>, </a:t>
            </a:r>
            <a:r>
              <a:rPr lang="en-US" sz="2600" dirty="0" err="1" smtClean="0"/>
              <a:t>cholelithiasis</a:t>
            </a:r>
            <a:r>
              <a:rPr lang="en-US" sz="2600" dirty="0" smtClean="0"/>
              <a:t>, </a:t>
            </a:r>
            <a:r>
              <a:rPr lang="en-US" sz="2600" dirty="0" err="1" smtClean="0"/>
              <a:t>cholangiocarcinoma</a:t>
            </a:r>
            <a:r>
              <a:rPr lang="en-US" sz="2600" dirty="0" smtClean="0"/>
              <a:t>, and gastrointestinal malignancies</a:t>
            </a:r>
          </a:p>
          <a:p>
            <a:r>
              <a:rPr lang="en-US" sz="2600" dirty="0" smtClean="0"/>
              <a:t>Rx: Ciprofloxacin 750mg PO 2x/day x 28 days</a:t>
            </a:r>
          </a:p>
          <a:p>
            <a:r>
              <a:rPr lang="en-US" sz="2600" dirty="0" err="1" smtClean="0"/>
              <a:t>Cholecystectomy</a:t>
            </a:r>
            <a:r>
              <a:rPr lang="en-US" sz="2600" dirty="0" smtClean="0"/>
              <a:t> if </a:t>
            </a:r>
            <a:r>
              <a:rPr lang="en-US" sz="2600" dirty="0" err="1" smtClean="0"/>
              <a:t>cholelithiasis</a:t>
            </a:r>
            <a:endParaRPr lang="en-US" sz="2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82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Question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are features of dysentery (select all that apply)?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A) Bloody diarrhea</a:t>
            </a:r>
          </a:p>
          <a:p>
            <a:pPr lvl="1"/>
            <a:r>
              <a:rPr lang="en-US" dirty="0" smtClean="0"/>
              <a:t>B) Fever </a:t>
            </a:r>
          </a:p>
          <a:p>
            <a:pPr lvl="1"/>
            <a:r>
              <a:rPr lang="en-US" dirty="0" smtClean="0"/>
              <a:t>C) </a:t>
            </a:r>
            <a:r>
              <a:rPr lang="en-US" dirty="0" err="1" smtClean="0"/>
              <a:t>Tenesmus</a:t>
            </a:r>
            <a:endParaRPr lang="en-US" dirty="0" smtClean="0"/>
          </a:p>
          <a:p>
            <a:pPr lvl="1"/>
            <a:r>
              <a:rPr lang="en-US" dirty="0" smtClean="0"/>
              <a:t>D) Vomiting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Question 2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leading cause of diarrheal death in children worldwide?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A) </a:t>
            </a:r>
            <a:r>
              <a:rPr lang="en-US" dirty="0" err="1" smtClean="0"/>
              <a:t>Norovirus</a:t>
            </a:r>
            <a:endParaRPr lang="en-US" dirty="0" smtClean="0"/>
          </a:p>
          <a:p>
            <a:pPr lvl="1"/>
            <a:r>
              <a:rPr lang="en-US" dirty="0" smtClean="0"/>
              <a:t>B) Adenovirus</a:t>
            </a:r>
          </a:p>
          <a:p>
            <a:pPr lvl="1"/>
            <a:r>
              <a:rPr lang="en-US" dirty="0" smtClean="0"/>
              <a:t>C) </a:t>
            </a:r>
            <a:r>
              <a:rPr lang="en-US" dirty="0" err="1" smtClean="0"/>
              <a:t>Astrovirus</a:t>
            </a:r>
            <a:endParaRPr lang="en-US" dirty="0" smtClean="0"/>
          </a:p>
          <a:p>
            <a:pPr lvl="1"/>
            <a:r>
              <a:rPr lang="en-US" dirty="0" smtClean="0"/>
              <a:t>D) Rotavirus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Features on History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20905"/>
              </p:ext>
            </p:extLst>
          </p:nvPr>
        </p:nvGraphicFramePr>
        <p:xfrm>
          <a:off x="574675" y="1752600"/>
          <a:ext cx="7993063" cy="3980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993063"/>
              </a:tblGrid>
              <a:tr h="306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Key Questions to Ask</a:t>
                      </a:r>
                      <a:endParaRPr lang="en-US" sz="180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674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How long has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the diarrhea 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been present?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Is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/was 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there fever or systemic symptoms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e.g.</a:t>
                      </a:r>
                      <a:r>
                        <a:rPr lang="en-US" sz="1800" baseline="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chills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, sweats, weight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loss?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What is the stool like – e.g. is there blood or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mucous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How frequent are the bowel movements?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Is there any abdominal pain? Where? What is it like?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Is there </a:t>
                      </a:r>
                      <a:r>
                        <a:rPr lang="en-US" sz="1800" dirty="0" err="1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tenesmus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(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pain</a:t>
                      </a:r>
                      <a:r>
                        <a:rPr lang="en-US" sz="1800" baseline="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 and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incomplete 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emptying on defecation)?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Is there bloating or flatulence?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Has the patient vomited? How much, what, when?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Has there been contact with people with similar symptoms? Any ill family?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Any unusual 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food</a:t>
                      </a:r>
                      <a:r>
                        <a:rPr lang="en-US" sz="1800" baseline="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/</a:t>
                      </a:r>
                      <a:r>
                        <a:rPr lang="en-US" sz="1800" dirty="0" smtClean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drink </a:t>
                      </a: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prior to getting ill?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Any recent travel? Where? (e.g. swimming in lake Malawi)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Cambria" charset="0"/>
                          <a:cs typeface="Times New Roman" charset="0"/>
                        </a:rPr>
                        <a:t>Has there been exposure to malaria (usually yes, therefore need to rule it out)</a:t>
                      </a:r>
                      <a:endParaRPr lang="en-US" sz="1800" dirty="0">
                        <a:effectLst/>
                        <a:latin typeface="Cambria" charset="0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Question 3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a common source for </a:t>
            </a:r>
            <a:r>
              <a:rPr lang="en-US" i="1" dirty="0" err="1" smtClean="0"/>
              <a:t>Yersinia</a:t>
            </a:r>
            <a:r>
              <a:rPr lang="en-US" i="1" dirty="0" smtClean="0"/>
              <a:t> </a:t>
            </a:r>
            <a:r>
              <a:rPr lang="en-US" i="1" dirty="0" err="1" smtClean="0"/>
              <a:t>enterocolitica</a:t>
            </a:r>
            <a:r>
              <a:rPr lang="en-US" i="1" dirty="0" smtClean="0"/>
              <a:t> </a:t>
            </a:r>
            <a:r>
              <a:rPr lang="en-US" dirty="0" smtClean="0"/>
              <a:t>infection?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A) Chicken</a:t>
            </a:r>
          </a:p>
          <a:p>
            <a:pPr lvl="1"/>
            <a:r>
              <a:rPr lang="en-US" dirty="0" smtClean="0"/>
              <a:t>B) Fish</a:t>
            </a:r>
          </a:p>
          <a:p>
            <a:pPr lvl="1"/>
            <a:r>
              <a:rPr lang="en-US" dirty="0" smtClean="0"/>
              <a:t>C) Pork</a:t>
            </a:r>
          </a:p>
          <a:p>
            <a:pPr lvl="1"/>
            <a:r>
              <a:rPr lang="en-US" dirty="0" smtClean="0"/>
              <a:t>D) Dairy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Question 4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ideal rehydration solution?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A) Oral rehydration solution</a:t>
            </a:r>
          </a:p>
          <a:p>
            <a:pPr lvl="1"/>
            <a:r>
              <a:rPr lang="en-US" dirty="0" smtClean="0"/>
              <a:t>B) Normal saline</a:t>
            </a:r>
          </a:p>
          <a:p>
            <a:pPr lvl="1"/>
            <a:r>
              <a:rPr lang="en-US" dirty="0" smtClean="0"/>
              <a:t>C) D5W</a:t>
            </a:r>
          </a:p>
          <a:p>
            <a:pPr lvl="1"/>
            <a:r>
              <a:rPr lang="en-US" dirty="0" smtClean="0"/>
              <a:t>D) Colloid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Question 5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to test for </a:t>
            </a:r>
            <a:r>
              <a:rPr lang="en-US" dirty="0" err="1" smtClean="0"/>
              <a:t>nalidixic</a:t>
            </a:r>
            <a:r>
              <a:rPr lang="en-US" dirty="0" smtClean="0"/>
              <a:t> acid susceptibility in typhoid?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A) It is first line treatment</a:t>
            </a:r>
          </a:p>
          <a:p>
            <a:pPr lvl="1"/>
            <a:r>
              <a:rPr lang="en-US" dirty="0" smtClean="0"/>
              <a:t>B) It is a marker of cephalosporin susceptibility</a:t>
            </a:r>
          </a:p>
          <a:p>
            <a:pPr lvl="1"/>
            <a:r>
              <a:rPr lang="en-US" dirty="0" smtClean="0"/>
              <a:t>C) It suggests the presence of Vi antigen </a:t>
            </a:r>
          </a:p>
          <a:p>
            <a:pPr lvl="1"/>
            <a:r>
              <a:rPr lang="en-US" dirty="0" smtClean="0"/>
              <a:t>D) It is a marker of </a:t>
            </a:r>
            <a:r>
              <a:rPr lang="en-US" dirty="0" err="1" smtClean="0"/>
              <a:t>fluoroquinolone</a:t>
            </a:r>
            <a:r>
              <a:rPr lang="en-US" dirty="0" smtClean="0"/>
              <a:t> susceptibility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Acute and chronic diarrhea are very different entities</a:t>
            </a:r>
          </a:p>
          <a:p>
            <a:r>
              <a:rPr lang="en-US" dirty="0" smtClean="0"/>
              <a:t>The differential diagnosis is broad</a:t>
            </a:r>
          </a:p>
          <a:p>
            <a:r>
              <a:rPr lang="en-US" dirty="0" smtClean="0"/>
              <a:t>Use clinical and epidemiologic clues to determine etiology</a:t>
            </a:r>
          </a:p>
          <a:p>
            <a:r>
              <a:rPr lang="en-US" dirty="0" smtClean="0"/>
              <a:t>Management of dehydration is essential</a:t>
            </a:r>
          </a:p>
          <a:p>
            <a:r>
              <a:rPr lang="en-US" dirty="0" smtClean="0"/>
              <a:t>Algorithmic approaches are useful for antibiotic management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References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Journal Articles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Bhan</a:t>
            </a:r>
            <a:r>
              <a:rPr lang="en-US" dirty="0" smtClean="0"/>
              <a:t>, M </a:t>
            </a:r>
            <a:r>
              <a:rPr lang="en-US" dirty="0" err="1" smtClean="0"/>
              <a:t>K;Bahl</a:t>
            </a:r>
            <a:r>
              <a:rPr lang="en-US" dirty="0" smtClean="0"/>
              <a:t>, </a:t>
            </a:r>
            <a:r>
              <a:rPr lang="en-US" dirty="0" err="1" smtClean="0"/>
              <a:t>Rajiv;Bhatnagar</a:t>
            </a:r>
            <a:r>
              <a:rPr lang="en-US" dirty="0" smtClean="0"/>
              <a:t>, </a:t>
            </a:r>
            <a:r>
              <a:rPr lang="en-US" dirty="0" err="1" smtClean="0"/>
              <a:t>Shinjini</a:t>
            </a:r>
            <a:r>
              <a:rPr lang="en-US" dirty="0" smtClean="0"/>
              <a:t>. Typhoid and paratyphoid fever. Lancet; 2005; 366(9487): 749-762.</a:t>
            </a:r>
          </a:p>
          <a:p>
            <a:pPr lvl="1"/>
            <a:r>
              <a:rPr lang="en-US" dirty="0"/>
              <a:t>May—Wilson et al. Zinc supplementation for preventing mortality, morbidity, and growth failure in children aged 6 months to 12 years of age</a:t>
            </a:r>
            <a:r>
              <a:rPr lang="en-US" dirty="0" smtClean="0"/>
              <a:t>. </a:t>
            </a:r>
            <a:r>
              <a:rPr lang="en-US" dirty="0">
                <a:hlinkClick r:id="rId3" tooltip="The Cochrane database of systematic reviews."/>
              </a:rPr>
              <a:t>Cochrane Database Syst Rev.</a:t>
            </a:r>
            <a:r>
              <a:rPr lang="en-US" dirty="0"/>
              <a:t> 2014 May 15;5:CD009384.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Chapters in </a:t>
            </a:r>
            <a:r>
              <a:rPr lang="en-US" dirty="0" smtClean="0"/>
              <a:t>Textbooks:</a:t>
            </a:r>
          </a:p>
          <a:p>
            <a:pPr lvl="1"/>
            <a:r>
              <a:rPr lang="en-US" dirty="0" err="1" smtClean="0"/>
              <a:t>Sande</a:t>
            </a:r>
            <a:r>
              <a:rPr lang="en-US" dirty="0" smtClean="0"/>
              <a:t> MA, </a:t>
            </a:r>
            <a:r>
              <a:rPr lang="en-US" dirty="0" err="1" smtClean="0"/>
              <a:t>Volberdin</a:t>
            </a:r>
            <a:r>
              <a:rPr lang="en-US" dirty="0" smtClean="0"/>
              <a:t> PA, eds. The medical management of AIDS. 5th ed. Philadelphia, PA: W. B. Saunders and Company, 1997.</a:t>
            </a:r>
          </a:p>
          <a:p>
            <a:pPr lvl="1"/>
            <a:r>
              <a:rPr lang="en-US" dirty="0" err="1" smtClean="0"/>
              <a:t>Eddleston</a:t>
            </a:r>
            <a:r>
              <a:rPr lang="en-US" dirty="0" smtClean="0"/>
              <a:t> M, Davidson R, Brent A, Wilkinson R. Oxford Handbook of Tropical Medicine. 3</a:t>
            </a:r>
            <a:r>
              <a:rPr lang="en-US" baseline="30000" dirty="0" smtClean="0"/>
              <a:t>rd</a:t>
            </a:r>
            <a:r>
              <a:rPr lang="en-US" dirty="0" smtClean="0"/>
              <a:t> ed. 2008. Oxford University Press, Inc. New York, NY.</a:t>
            </a:r>
          </a:p>
          <a:p>
            <a:pPr lvl="1"/>
            <a:r>
              <a:rPr lang="en-US" dirty="0" err="1" smtClean="0"/>
              <a:t>Camilleri</a:t>
            </a:r>
            <a:r>
              <a:rPr lang="en-US" dirty="0" smtClean="0"/>
              <a:t> M, Murray JA. Chapter 40: Diarrhea &amp; Constipation. Longo DL, </a:t>
            </a:r>
            <a:r>
              <a:rPr lang="en-US" dirty="0" err="1" smtClean="0"/>
              <a:t>Fauci</a:t>
            </a:r>
            <a:r>
              <a:rPr lang="en-US" dirty="0" smtClean="0"/>
              <a:t> AS, Kasper DL, Hauser SL, Jameson JL, </a:t>
            </a:r>
            <a:r>
              <a:rPr lang="en-US" dirty="0" err="1" smtClean="0"/>
              <a:t>Loscalzo</a:t>
            </a:r>
            <a:r>
              <a:rPr lang="en-US" dirty="0" smtClean="0"/>
              <a:t> J (</a:t>
            </a:r>
            <a:r>
              <a:rPr lang="en-US" dirty="0" err="1" smtClean="0"/>
              <a:t>Eds</a:t>
            </a:r>
            <a:r>
              <a:rPr lang="en-US" dirty="0" smtClean="0"/>
              <a:t>). </a:t>
            </a:r>
            <a:r>
              <a:rPr lang="en-US" i="1" dirty="0" smtClean="0"/>
              <a:t>Harrison’s Principles of Internal Medicine, 18e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Web Links:</a:t>
            </a:r>
          </a:p>
          <a:p>
            <a:pPr lvl="1"/>
            <a:r>
              <a:rPr lang="en-US" dirty="0" smtClean="0"/>
              <a:t>World Gastroenterology </a:t>
            </a:r>
            <a:r>
              <a:rPr lang="en-US" dirty="0" err="1" smtClean="0"/>
              <a:t>Organisation</a:t>
            </a:r>
            <a:r>
              <a:rPr lang="en-US" dirty="0" smtClean="0"/>
              <a:t> Global Guidelines: Acute diarrhea in adults and children: a global perspective. 2012 </a:t>
            </a:r>
            <a:r>
              <a:rPr lang="en-US" dirty="0" smtClean="0">
                <a:hlinkClick r:id="rId4" invalidUrl="http://www.worldgastroenterology.org/assets/export/userfiles/Acute Diarrhea_long_FINAL_120604.pdf"/>
              </a:rPr>
              <a:t>http://www.worldgastroenterology.org/assets/export/userfiles/Acute%20Diarrhea_long_FINAL_120604.pdf</a:t>
            </a:r>
            <a:endParaRPr lang="en-US" dirty="0" smtClean="0"/>
          </a:p>
          <a:p>
            <a:pPr lvl="1"/>
            <a:r>
              <a:rPr lang="en-US" dirty="0" smtClean="0"/>
              <a:t>BMJ Best Practice Assessment of Acute </a:t>
            </a:r>
            <a:r>
              <a:rPr lang="en-US" dirty="0" err="1" smtClean="0"/>
              <a:t>Diarrhoea</a:t>
            </a:r>
            <a:r>
              <a:rPr lang="en-US" dirty="0" smtClean="0"/>
              <a:t>. </a:t>
            </a:r>
            <a:r>
              <a:rPr lang="en-US" dirty="0" smtClean="0">
                <a:hlinkClick r:id="rId5"/>
              </a:rPr>
              <a:t>http://bestpractice.bmj.com/best-practice/monograph/143/overview/aetiology.html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E</a:t>
            </a:r>
            <a:r>
              <a:rPr lang="en-US" dirty="0" smtClean="0"/>
              <a:t>xam </a:t>
            </a:r>
            <a:r>
              <a:rPr lang="en-US" dirty="0"/>
              <a:t>F</a:t>
            </a:r>
            <a:r>
              <a:rPr lang="en-US" dirty="0" smtClean="0"/>
              <a:t>indings: </a:t>
            </a:r>
            <a:br>
              <a:rPr lang="en-US" dirty="0" smtClean="0"/>
            </a:br>
            <a:r>
              <a:rPr lang="en-US" dirty="0" smtClean="0"/>
              <a:t>Signs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3886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C</a:t>
            </a:r>
            <a:r>
              <a:rPr lang="en-US" sz="3200" dirty="0" smtClean="0"/>
              <a:t>hildren:</a:t>
            </a:r>
          </a:p>
          <a:p>
            <a:pPr lvl="1"/>
            <a:r>
              <a:rPr lang="en-US" sz="2800" dirty="0" smtClean="0"/>
              <a:t>Thirst, restlessness, irritability, sunken </a:t>
            </a:r>
            <a:r>
              <a:rPr lang="en-US" sz="2800" dirty="0" err="1" smtClean="0"/>
              <a:t>fontanelle</a:t>
            </a:r>
            <a:r>
              <a:rPr lang="en-US" sz="2800" dirty="0" smtClean="0"/>
              <a:t>, decreased urine output, no tears</a:t>
            </a:r>
          </a:p>
          <a:p>
            <a:pPr lvl="1"/>
            <a:r>
              <a:rPr lang="en-US" sz="2800" dirty="0" smtClean="0"/>
              <a:t>Severe: decreased consciousness, cool extremities, rapid/weak pulse</a:t>
            </a:r>
          </a:p>
          <a:p>
            <a:pPr lvl="0"/>
            <a:r>
              <a:rPr lang="en-US" sz="3200" dirty="0"/>
              <a:t>A</a:t>
            </a:r>
            <a:r>
              <a:rPr lang="en-US" sz="3200" dirty="0" smtClean="0"/>
              <a:t>dults:</a:t>
            </a:r>
          </a:p>
          <a:p>
            <a:pPr lvl="1"/>
            <a:r>
              <a:rPr lang="en-US" sz="2800" dirty="0" smtClean="0"/>
              <a:t>Hypotension, tachycardia, postural drop in </a:t>
            </a:r>
            <a:r>
              <a:rPr lang="en-US" sz="2800" dirty="0" err="1" smtClean="0"/>
              <a:t>sBP</a:t>
            </a:r>
            <a:r>
              <a:rPr lang="en-US" sz="2800" dirty="0" smtClean="0"/>
              <a:t> &gt;10mmHg or rise in HR &gt;20, dry axillae</a:t>
            </a:r>
          </a:p>
          <a:p>
            <a:pPr lvl="1"/>
            <a:r>
              <a:rPr lang="en-US" sz="2800" dirty="0" smtClean="0"/>
              <a:t>Severe: decreased consciousness, cool extremities, rapid/weak pulse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417019"/>
            <a:ext cx="7772400" cy="1362075"/>
          </a:xfrm>
        </p:spPr>
        <p:txBody>
          <a:bodyPr/>
          <a:lstStyle/>
          <a:p>
            <a:r>
              <a:rPr lang="en-US" dirty="0" smtClean="0"/>
              <a:t>Formulate your Differential Diagnosis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1500187"/>
          </a:xfrm>
        </p:spPr>
        <p:txBody>
          <a:bodyPr/>
          <a:lstStyle/>
          <a:p>
            <a:r>
              <a:rPr lang="en-US" dirty="0" smtClean="0"/>
              <a:t>Step Two: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Diarrhea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8403569"/>
              </p:ext>
            </p:extLst>
          </p:nvPr>
        </p:nvGraphicFramePr>
        <p:xfrm>
          <a:off x="435573" y="1740768"/>
          <a:ext cx="8168208" cy="42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HEM TM Presentation Template (new)">
  <a:themeElements>
    <a:clrScheme name="GHEM Template 7.potx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GHEM Template 7.potx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HEM Template 7.potx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EM Template 7.potx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EM Template 7.potx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GHEM TM Presentation Template (new).thmx</Template>
  <TotalTime>3114</TotalTime>
  <Words>4904</Words>
  <Application>Microsoft Macintosh PowerPoint</Application>
  <PresentationFormat>On-screen Show (4:3)</PresentationFormat>
  <Paragraphs>675</Paragraphs>
  <Slides>64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GHEM TM Presentation Template (new)</vt:lpstr>
      <vt:lpstr>Document</vt:lpstr>
      <vt:lpstr>Diarrhea and Enteric Fever</vt:lpstr>
      <vt:lpstr>Learning Objectives</vt:lpstr>
      <vt:lpstr>Case:</vt:lpstr>
      <vt:lpstr>Basic Approach to Diarrhea</vt:lpstr>
      <vt:lpstr>History &amp; Physical Exam</vt:lpstr>
      <vt:lpstr>Pertinent Features on History</vt:lpstr>
      <vt:lpstr>Key Exam Findings:  Signs of Dehydration</vt:lpstr>
      <vt:lpstr>Formulate your Differential Diagnosis</vt:lpstr>
      <vt:lpstr>Acute Diarrhea</vt:lpstr>
      <vt:lpstr>Infectious Causes of Acute Diarrhea</vt:lpstr>
      <vt:lpstr>Non Infectious Causes of Acute Diarhea</vt:lpstr>
      <vt:lpstr>Infectious Causes – A long list!</vt:lpstr>
      <vt:lpstr>Bacterial Causes of Acute Diarrhea</vt:lpstr>
      <vt:lpstr>More Bacterial Causes of Acute Diarrhea</vt:lpstr>
      <vt:lpstr>Cholera is a major diarrheal illness</vt:lpstr>
      <vt:lpstr>Cholera: Rice Water Stools</vt:lpstr>
      <vt:lpstr>5% of patients with cholera will develop severe symptoms</vt:lpstr>
      <vt:lpstr>Some notes on viral causes</vt:lpstr>
      <vt:lpstr>Viral Gastroenteritis</vt:lpstr>
      <vt:lpstr>Protozoal/Helminthic Causes of Diarrhea</vt:lpstr>
      <vt:lpstr>Infectious Differential Diagnosis of Diarrhea in HIV+ Patients</vt:lpstr>
      <vt:lpstr>A Special note about children</vt:lpstr>
      <vt:lpstr>A (big) summary</vt:lpstr>
      <vt:lpstr>Differential Diagnosis of Chronic Diarrhea</vt:lpstr>
      <vt:lpstr>Case Continued</vt:lpstr>
      <vt:lpstr>Management</vt:lpstr>
      <vt:lpstr>Making the diagnosis</vt:lpstr>
      <vt:lpstr>Chronic Diarrhea Investigation</vt:lpstr>
      <vt:lpstr>Imaging in Chronic Diarrhea</vt:lpstr>
      <vt:lpstr>Management – Key Principles</vt:lpstr>
      <vt:lpstr>Key Aspects of Supportive Treatment</vt:lpstr>
      <vt:lpstr>Symptomatic Treatment</vt:lpstr>
      <vt:lpstr>Especially in children, focus on hydration!</vt:lpstr>
      <vt:lpstr>Management of Dehydration</vt:lpstr>
      <vt:lpstr>Composition of Oral Rehydration Salts</vt:lpstr>
      <vt:lpstr>Fluid deficit replacement in children</vt:lpstr>
      <vt:lpstr>Fluid deficit replacement in children</vt:lpstr>
      <vt:lpstr>Maintenance fluids in children</vt:lpstr>
      <vt:lpstr>Which infectious causes of acute diarrhea require treatment in adults?</vt:lpstr>
      <vt:lpstr>Which infectious causes of acute diarrhea require treatment in children?</vt:lpstr>
      <vt:lpstr>Prevention of diarrheal illness in children</vt:lpstr>
      <vt:lpstr>Treatment of diarrhea in HIV+ patients</vt:lpstr>
      <vt:lpstr>One approach to management in adults</vt:lpstr>
      <vt:lpstr>Sample algorithmic approach to acute diarrhea in low-income settings</vt:lpstr>
      <vt:lpstr>Sample approach to acute bloody diarrhea in children</vt:lpstr>
      <vt:lpstr>Sample approach to chronic diarrhea in HIV-endemic settings</vt:lpstr>
      <vt:lpstr>Back to the case:</vt:lpstr>
      <vt:lpstr>Back to the case</vt:lpstr>
      <vt:lpstr>Enteric fever</vt:lpstr>
      <vt:lpstr>Enteric Fever</vt:lpstr>
      <vt:lpstr>Enteric Fever</vt:lpstr>
      <vt:lpstr>Clinical Manifestations of Enteric Fever</vt:lpstr>
      <vt:lpstr>Complications</vt:lpstr>
      <vt:lpstr>Diagnosis</vt:lpstr>
      <vt:lpstr>Management</vt:lpstr>
      <vt:lpstr>Chronic carriage</vt:lpstr>
      <vt:lpstr>QUIZ!</vt:lpstr>
      <vt:lpstr>Quiz Question 1</vt:lpstr>
      <vt:lpstr>Quiz Question 2</vt:lpstr>
      <vt:lpstr>Quiz Question 3</vt:lpstr>
      <vt:lpstr>Quiz Question 4</vt:lpstr>
      <vt:lpstr>Quiz Question 5</vt:lpstr>
      <vt:lpstr>Summary</vt:lpstr>
      <vt:lpstr>General References 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Elayna Fremes</cp:lastModifiedBy>
  <cp:revision>226</cp:revision>
  <dcterms:created xsi:type="dcterms:W3CDTF">2013-01-31T15:45:47Z</dcterms:created>
  <dcterms:modified xsi:type="dcterms:W3CDTF">2016-10-14T19:43:20Z</dcterms:modified>
</cp:coreProperties>
</file>